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notesSlide10.xml" ContentType="application/vnd.openxmlformats-officedocument.presentationml.notesSlide+xml"/>
  <Override PartName="/ppt/notesSlides/_rels/notesSlide10.xml.rels" ContentType="application/vnd.openxmlformats-package.relationships+xml"/>
  <Override PartName="/ppt/_rels/presentation.xml.rels" ContentType="application/vnd.openxmlformats-package.relationships+xml"/>
  <Override PartName="/ppt/media/image20.jpeg" ContentType="image/jpeg"/>
  <Override PartName="/ppt/media/image9.jpeg" ContentType="image/jpeg"/>
  <Override PartName="/ppt/media/image11.jpeg" ContentType="image/jpeg"/>
  <Override PartName="/ppt/media/image22.jpeg" ContentType="image/jpeg"/>
  <Override PartName="/ppt/media/image30.jpeg" ContentType="image/jpeg"/>
  <Override PartName="/ppt/media/image1.png" ContentType="image/png"/>
  <Override PartName="/ppt/media/image15.jpeg" ContentType="image/jpeg"/>
  <Override PartName="/ppt/media/image4.jpeg" ContentType="image/jpeg"/>
  <Override PartName="/ppt/media/image17.jpeg" ContentType="image/jpeg"/>
  <Override PartName="/ppt/media/image28.jpeg" ContentType="image/jpeg"/>
  <Override PartName="/ppt/media/image6.jpeg" ContentType="image/jpeg"/>
  <Override PartName="/ppt/media/image5.gif" ContentType="image/gif"/>
  <Override PartName="/ppt/media/image7.png" ContentType="image/png"/>
  <Override PartName="/ppt/media/image19.jpeg" ContentType="image/jpeg"/>
  <Override PartName="/ppt/media/image8.jpeg" ContentType="image/jpeg"/>
  <Override PartName="/ppt/media/image10.jpeg" ContentType="image/jpeg"/>
  <Override PartName="/ppt/media/image21.jpeg" ContentType="image/jpeg"/>
  <Override PartName="/ppt/media/image13.png" ContentType="image/png"/>
  <Override PartName="/ppt/media/image31.png" ContentType="image/png"/>
  <Override PartName="/ppt/media/image12.jpeg" ContentType="image/jpeg"/>
  <Override PartName="/ppt/media/image23.jpeg" ContentType="image/jpeg"/>
  <Override PartName="/ppt/media/image24.png" ContentType="image/png"/>
  <Override PartName="/ppt/media/image26.png" ContentType="image/png"/>
  <Override PartName="/ppt/media/image25.jpeg" ContentType="image/jpeg"/>
  <Override PartName="/ppt/media/image14.jpeg" ContentType="image/jpeg"/>
  <Override PartName="/ppt/media/image3.jpeg" ContentType="image/jpeg"/>
  <Override PartName="/ppt/media/image2.png" ContentType="image/png"/>
  <Override PartName="/ppt/media/image16.jpeg" ContentType="image/jpeg"/>
  <Override PartName="/ppt/media/image27.jpeg" ContentType="image/jpeg"/>
  <Override PartName="/ppt/media/image29.jpeg" ContentType="image/jpeg"/>
  <Override PartName="/ppt/media/image18.jpeg" ContentType="image/jpeg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_rels/slideLayout37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6.xml.rels" ContentType="application/vnd.openxmlformats-package.relationships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8.xml" ContentType="application/vnd.openxmlformats-officedocument.presentationml.slide+xml"/>
  <Override PartName="/ppt/slides/slide14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25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16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3.xml" ContentType="application/vnd.openxmlformats-officedocument.presentationml.slide+xml"/>
  <Override PartName="/ppt/slides/slide17.xml" ContentType="application/vnd.openxmlformats-officedocument.presentationml.slide+xml"/>
  <Override PartName="/ppt/slides/_rels/slide5.xml.rels" ContentType="application/vnd.openxmlformats-package.relationships+xml"/>
  <Override PartName="/ppt/slides/_rels/slide13.xml.rels" ContentType="application/vnd.openxmlformats-package.relationships+xml"/>
  <Override PartName="/ppt/slides/_rels/slide17.xml.rels" ContentType="application/vnd.openxmlformats-package.relationships+xml"/>
  <Override PartName="/ppt/slides/_rels/slide4.xml.rels" ContentType="application/vnd.openxmlformats-package.relationships+xml"/>
  <Override PartName="/ppt/slides/_rels/slide12.xml.rels" ContentType="application/vnd.openxmlformats-package.relationships+xml"/>
  <Override PartName="/ppt/slides/_rels/slide16.xml.rels" ContentType="application/vnd.openxmlformats-package.relationships+xml"/>
  <Override PartName="/ppt/slides/_rels/slide11.xml.rels" ContentType="application/vnd.openxmlformats-package.relationships+xml"/>
  <Override PartName="/ppt/slides/_rels/slide15.xml.rels" ContentType="application/vnd.openxmlformats-package.relationships+xml"/>
  <Override PartName="/ppt/slides/_rels/slide25.xml.rels" ContentType="application/vnd.openxmlformats-package.relationships+xml"/>
  <Override PartName="/ppt/slides/_rels/slide10.xml.rels" ContentType="application/vnd.openxmlformats-package.relationships+xml"/>
  <Override PartName="/ppt/slides/_rels/slide14.xml.rels" ContentType="application/vnd.openxmlformats-package.relationships+xml"/>
  <Override PartName="/ppt/slides/_rels/slide24.xml.rels" ContentType="application/vnd.openxmlformats-package.relationships+xml"/>
  <Override PartName="/ppt/slides/_rels/slide23.xml.rels" ContentType="application/vnd.openxmlformats-package.relationships+xml"/>
  <Override PartName="/ppt/slides/_rels/slide9.xml.rels" ContentType="application/vnd.openxmlformats-package.relationships+xml"/>
  <Override PartName="/ppt/slides/_rels/slide22.xml.rels" ContentType="application/vnd.openxmlformats-package.relationships+xml"/>
  <Override PartName="/ppt/slides/_rels/slide8.xml.rels" ContentType="application/vnd.openxmlformats-package.relationships+xml"/>
  <Override PartName="/ppt/slides/_rels/slide21.xml.rels" ContentType="application/vnd.openxmlformats-package.relationships+xml"/>
  <Override PartName="/ppt/slides/_rels/slide3.xml.rels" ContentType="application/vnd.openxmlformats-package.relationships+xml"/>
  <Override PartName="/ppt/slides/_rels/slide7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6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theme/theme4.xml" ContentType="application/vnd.openxmlformats-officedocument.theme+xml"/>
  <Override PartName="/ppt/theme/theme1.xml" ContentType="application/vnd.openxmlformats-officedocument.theme+xml"/>
  <Override PartName="/ppt/theme/theme5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bIns="0" lIns="0" rIns="0" tIns="0" wrap="none"/>
          <a:p>
            <a:r>
              <a:rPr lang="es-ES"/>
              <a:t>Pulse para editar el formato de las notas</a:t>
            </a:r>
            <a:endParaRPr/>
          </a:p>
        </p:txBody>
      </p:sp>
      <p:sp>
        <p:nvSpPr>
          <p:cNvPr id="19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320" cy="534240"/>
          </a:xfrm>
          <a:prstGeom prst="rect">
            <a:avLst/>
          </a:prstGeom>
        </p:spPr>
        <p:txBody>
          <a:bodyPr bIns="0" lIns="0" rIns="0" tIns="0" wrap="none"/>
          <a:p>
            <a:r>
              <a:rPr lang="es-ES"/>
              <a:t>&lt;encabezado&gt;</a:t>
            </a:r>
            <a:endParaRPr/>
          </a:p>
        </p:txBody>
      </p:sp>
      <p:sp>
        <p:nvSpPr>
          <p:cNvPr id="194" name="PlaceHolder 3"/>
          <p:cNvSpPr>
            <a:spLocks noGrp="1"/>
          </p:cNvSpPr>
          <p:nvPr>
            <p:ph type="dt"/>
          </p:nvPr>
        </p:nvSpPr>
        <p:spPr>
          <a:xfrm>
            <a:off x="4279320" y="0"/>
            <a:ext cx="3280320" cy="534240"/>
          </a:xfrm>
          <a:prstGeom prst="rect">
            <a:avLst/>
          </a:prstGeom>
        </p:spPr>
        <p:txBody>
          <a:bodyPr bIns="0" lIns="0" rIns="0" tIns="0" wrap="none"/>
          <a:p>
            <a:pPr algn="r"/>
            <a:r>
              <a:rPr lang="es-ES"/>
              <a:t>&lt;fecha/hora&gt;</a:t>
            </a:r>
            <a:endParaRPr/>
          </a:p>
        </p:txBody>
      </p:sp>
      <p:sp>
        <p:nvSpPr>
          <p:cNvPr id="19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320" cy="534240"/>
          </a:xfrm>
          <a:prstGeom prst="rect">
            <a:avLst/>
          </a:prstGeom>
        </p:spPr>
        <p:txBody>
          <a:bodyPr anchor="b" bIns="0" lIns="0" rIns="0" tIns="0" wrap="none"/>
          <a:p>
            <a:r>
              <a:rPr lang="es-ES"/>
              <a:t>&lt;pie de página&gt;</a:t>
            </a:r>
            <a:endParaRPr/>
          </a:p>
        </p:txBody>
      </p:sp>
      <p:sp>
        <p:nvSpPr>
          <p:cNvPr id="196" name="PlaceHolder 5"/>
          <p:cNvSpPr>
            <a:spLocks noGrp="1"/>
          </p:cNvSpPr>
          <p:nvPr>
            <p:ph type="sldNum"/>
          </p:nvPr>
        </p:nvSpPr>
        <p:spPr>
          <a:xfrm>
            <a:off x="4279320" y="10157400"/>
            <a:ext cx="3280320" cy="534240"/>
          </a:xfrm>
          <a:prstGeom prst="rect">
            <a:avLst/>
          </a:prstGeom>
        </p:spPr>
        <p:txBody>
          <a:bodyPr anchor="b" bIns="0" lIns="0" rIns="0" tIns="0" wrap="none"/>
          <a:p>
            <a:pPr algn="r"/>
            <a:fld id="{A161A181-51F1-41C1-A1C1-D15191F10161}" type="slidenum">
              <a:rPr lang="es-ES"/>
              <a:t>&lt;número&gt;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096000"/>
            <a:ext cx="82292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352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5"/>
          <p:cNvSpPr>
            <a:spLocks noGrp="1"/>
          </p:cNvSpPr>
          <p:nvPr>
            <p:ph type="body"/>
          </p:nvPr>
        </p:nvSpPr>
        <p:spPr>
          <a:xfrm>
            <a:off x="45720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6302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3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6879240" cy="4624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45720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9" name="PlaceHolder 4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6302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467352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57200" y="3096000"/>
            <a:ext cx="822852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57200" y="3096000"/>
            <a:ext cx="82292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67352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5" name="PlaceHolder 5"/>
          <p:cNvSpPr>
            <a:spLocks noGrp="1"/>
          </p:cNvSpPr>
          <p:nvPr>
            <p:ph type="body"/>
          </p:nvPr>
        </p:nvSpPr>
        <p:spPr>
          <a:xfrm>
            <a:off x="45720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6302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6879240" cy="4624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5720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67352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57200" y="3096000"/>
            <a:ext cx="822852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200" y="3096000"/>
            <a:ext cx="82292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67352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45720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61" name="PlaceHolder 2"/>
          <p:cNvSpPr>
            <a:spLocks noGrp="1"/>
          </p:cNvSpPr>
          <p:nvPr>
            <p:ph type="subTitle"/>
          </p:nvPr>
        </p:nvSpPr>
        <p:spPr>
          <a:xfrm>
            <a:off x="457200" y="1200240"/>
            <a:ext cx="8229240" cy="36302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63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6879240" cy="4624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0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1" name="PlaceHolder 3"/>
          <p:cNvSpPr>
            <a:spLocks noGrp="1"/>
          </p:cNvSpPr>
          <p:nvPr>
            <p:ph type="body"/>
          </p:nvPr>
        </p:nvSpPr>
        <p:spPr>
          <a:xfrm>
            <a:off x="45720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2" name="PlaceHolder 4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4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5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6" name="PlaceHolder 4"/>
          <p:cNvSpPr>
            <a:spLocks noGrp="1"/>
          </p:cNvSpPr>
          <p:nvPr>
            <p:ph type="body"/>
          </p:nvPr>
        </p:nvSpPr>
        <p:spPr>
          <a:xfrm>
            <a:off x="467352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9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0" name="PlaceHolder 4"/>
          <p:cNvSpPr>
            <a:spLocks noGrp="1"/>
          </p:cNvSpPr>
          <p:nvPr>
            <p:ph type="body"/>
          </p:nvPr>
        </p:nvSpPr>
        <p:spPr>
          <a:xfrm>
            <a:off x="457200" y="3096000"/>
            <a:ext cx="822852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82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3" name="PlaceHolder 3"/>
          <p:cNvSpPr>
            <a:spLocks noGrp="1"/>
          </p:cNvSpPr>
          <p:nvPr>
            <p:ph type="body"/>
          </p:nvPr>
        </p:nvSpPr>
        <p:spPr>
          <a:xfrm>
            <a:off x="457200" y="3096000"/>
            <a:ext cx="82292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7" name="PlaceHolder 4"/>
          <p:cNvSpPr>
            <a:spLocks noGrp="1"/>
          </p:cNvSpPr>
          <p:nvPr>
            <p:ph type="body"/>
          </p:nvPr>
        </p:nvSpPr>
        <p:spPr>
          <a:xfrm>
            <a:off x="467352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8" name="PlaceHolder 5"/>
          <p:cNvSpPr>
            <a:spLocks noGrp="1"/>
          </p:cNvSpPr>
          <p:nvPr>
            <p:ph type="body"/>
          </p:nvPr>
        </p:nvSpPr>
        <p:spPr>
          <a:xfrm>
            <a:off x="45720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0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91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subTitle"/>
          </p:nvPr>
        </p:nvSpPr>
        <p:spPr>
          <a:xfrm>
            <a:off x="457200" y="205920"/>
            <a:ext cx="6879240" cy="46242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45720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6" name="PlaceHolder 4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3629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3520" y="309600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5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3520" y="1200240"/>
            <a:ext cx="401544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57200" y="3096000"/>
            <a:ext cx="8228520" cy="17312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3134880" cy="5142960"/>
          </a:xfrm>
          <a:prstGeom prst="rect">
            <a:avLst/>
          </a:prstGeom>
        </p:spPr>
      </p:sp>
      <p:sp>
        <p:nvSpPr>
          <p:cNvPr id="1" name="CustomShape 2"/>
          <p:cNvSpPr/>
          <p:nvPr/>
        </p:nvSpPr>
        <p:spPr>
          <a:xfrm>
            <a:off x="3240" y="4533840"/>
            <a:ext cx="634680" cy="60912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8100000"/>
          </a:gradFill>
        </p:spPr>
      </p:sp>
      <p:sp>
        <p:nvSpPr>
          <p:cNvPr id="2" name="CustomShape 3"/>
          <p:cNvSpPr/>
          <p:nvPr/>
        </p:nvSpPr>
        <p:spPr>
          <a:xfrm>
            <a:off x="3240" y="3924360"/>
            <a:ext cx="634680" cy="60912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3" name="CustomShape 4"/>
          <p:cNvSpPr/>
          <p:nvPr/>
        </p:nvSpPr>
        <p:spPr>
          <a:xfrm>
            <a:off x="8397720" y="2160"/>
            <a:ext cx="745920" cy="60984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18894000"/>
          </a:gradFill>
        </p:spPr>
      </p:sp>
      <p:sp>
        <p:nvSpPr>
          <p:cNvPr id="4" name="CustomShape 5"/>
          <p:cNvSpPr/>
          <p:nvPr/>
        </p:nvSpPr>
        <p:spPr>
          <a:xfrm>
            <a:off x="8397720" y="612360"/>
            <a:ext cx="745920" cy="60696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1996920" y="1095840"/>
            <a:ext cx="6400440" cy="110232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s-ES" sz="4800">
                <a:solidFill>
                  <a:srgbClr val="ffffff"/>
                </a:solidFill>
                <a:latin typeface="Arial"/>
                <a:ea typeface="Arial"/>
              </a:rPr>
              <a:t>Pulse para editar el formato del texto de título</a:t>
            </a:r>
            <a:endParaRPr/>
          </a:p>
        </p:txBody>
      </p:sp>
      <p:sp>
        <p:nvSpPr>
          <p:cNvPr id="6" name="CustomShape 7"/>
          <p:cNvSpPr/>
          <p:nvPr/>
        </p:nvSpPr>
        <p:spPr>
          <a:xfrm>
            <a:off x="0" y="0"/>
            <a:ext cx="3134880" cy="5142960"/>
          </a:xfrm>
          <a:prstGeom prst="rect">
            <a:avLst/>
          </a:prstGeom>
        </p:spPr>
      </p:sp>
      <p:sp>
        <p:nvSpPr>
          <p:cNvPr id="7" name="CustomShape 8"/>
          <p:cNvSpPr/>
          <p:nvPr/>
        </p:nvSpPr>
        <p:spPr>
          <a:xfrm>
            <a:off x="3240" y="0"/>
            <a:ext cx="634680" cy="60912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13494000"/>
          </a:gradFill>
        </p:spPr>
      </p:sp>
      <p:sp>
        <p:nvSpPr>
          <p:cNvPr id="8" name="CustomShape 9"/>
          <p:cNvSpPr/>
          <p:nvPr/>
        </p:nvSpPr>
        <p:spPr>
          <a:xfrm>
            <a:off x="3240" y="1917000"/>
            <a:ext cx="634680" cy="61164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8100000"/>
          </a:gradFill>
        </p:spPr>
      </p:sp>
      <p:sp>
        <p:nvSpPr>
          <p:cNvPr id="9" name="CustomShape 10"/>
          <p:cNvSpPr/>
          <p:nvPr/>
        </p:nvSpPr>
        <p:spPr>
          <a:xfrm>
            <a:off x="3240" y="1307160"/>
            <a:ext cx="634680" cy="60912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10" name="CustomShape 11"/>
          <p:cNvSpPr/>
          <p:nvPr/>
        </p:nvSpPr>
        <p:spPr>
          <a:xfrm>
            <a:off x="152280" y="1307160"/>
            <a:ext cx="1317240" cy="60912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13494000"/>
          </a:gradFill>
        </p:spPr>
      </p:sp>
      <p:sp>
        <p:nvSpPr>
          <p:cNvPr id="11" name="CustomShape 12"/>
          <p:cNvSpPr/>
          <p:nvPr/>
        </p:nvSpPr>
        <p:spPr>
          <a:xfrm>
            <a:off x="152280" y="3226680"/>
            <a:ext cx="1317240" cy="60912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8100000"/>
          </a:gradFill>
        </p:spPr>
      </p:sp>
      <p:sp>
        <p:nvSpPr>
          <p:cNvPr id="12" name="CustomShape 13"/>
          <p:cNvSpPr/>
          <p:nvPr/>
        </p:nvSpPr>
        <p:spPr>
          <a:xfrm>
            <a:off x="152280" y="2614680"/>
            <a:ext cx="1317240" cy="61164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13" name="CustomShape 14"/>
          <p:cNvSpPr/>
          <p:nvPr/>
        </p:nvSpPr>
        <p:spPr>
          <a:xfrm>
            <a:off x="984240" y="2614680"/>
            <a:ext cx="1321920" cy="61164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13494000"/>
          </a:gradFill>
        </p:spPr>
      </p:sp>
      <p:sp>
        <p:nvSpPr>
          <p:cNvPr id="14" name="CustomShape 15"/>
          <p:cNvSpPr/>
          <p:nvPr/>
        </p:nvSpPr>
        <p:spPr>
          <a:xfrm>
            <a:off x="3240" y="2614680"/>
            <a:ext cx="634680" cy="61164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13494000"/>
          </a:gradFill>
        </p:spPr>
      </p:sp>
      <p:sp>
        <p:nvSpPr>
          <p:cNvPr id="15" name="CustomShape 16"/>
          <p:cNvSpPr/>
          <p:nvPr/>
        </p:nvSpPr>
        <p:spPr>
          <a:xfrm>
            <a:off x="984240" y="4533840"/>
            <a:ext cx="1321920" cy="60912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8100000"/>
          </a:gradFill>
        </p:spPr>
      </p:sp>
      <p:sp>
        <p:nvSpPr>
          <p:cNvPr id="16" name="CustomShape 17"/>
          <p:cNvSpPr/>
          <p:nvPr/>
        </p:nvSpPr>
        <p:spPr>
          <a:xfrm>
            <a:off x="984240" y="3924360"/>
            <a:ext cx="1321920" cy="60912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17" name="CustomShape 18"/>
          <p:cNvSpPr/>
          <p:nvPr/>
        </p:nvSpPr>
        <p:spPr>
          <a:xfrm>
            <a:off x="1820880" y="3924360"/>
            <a:ext cx="1317240" cy="60912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13494000"/>
          </a:gradFill>
        </p:spPr>
      </p:sp>
      <p:sp>
        <p:nvSpPr>
          <p:cNvPr id="18" name="CustomShape 19"/>
          <p:cNvSpPr/>
          <p:nvPr/>
        </p:nvSpPr>
        <p:spPr>
          <a:xfrm>
            <a:off x="3240" y="609480"/>
            <a:ext cx="634680" cy="60912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8100000"/>
          </a:gradFill>
        </p:spPr>
      </p:sp>
      <p:sp>
        <p:nvSpPr>
          <p:cNvPr id="19" name="CustomShape 20"/>
          <p:cNvSpPr/>
          <p:nvPr/>
        </p:nvSpPr>
        <p:spPr>
          <a:xfrm>
            <a:off x="152280" y="1917000"/>
            <a:ext cx="1317240" cy="61164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8100000"/>
          </a:gradFill>
        </p:spPr>
      </p:sp>
      <p:sp>
        <p:nvSpPr>
          <p:cNvPr id="20" name="CustomShape 21"/>
          <p:cNvSpPr/>
          <p:nvPr/>
        </p:nvSpPr>
        <p:spPr>
          <a:xfrm>
            <a:off x="984240" y="3226680"/>
            <a:ext cx="1321920" cy="60912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8100000"/>
          </a:gradFill>
        </p:spPr>
      </p:sp>
      <p:sp>
        <p:nvSpPr>
          <p:cNvPr id="21" name="CustomShape 22"/>
          <p:cNvSpPr/>
          <p:nvPr/>
        </p:nvSpPr>
        <p:spPr>
          <a:xfrm>
            <a:off x="3240" y="3226680"/>
            <a:ext cx="634680" cy="60912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8100000"/>
          </a:gradFill>
        </p:spPr>
      </p:sp>
      <p:sp>
        <p:nvSpPr>
          <p:cNvPr id="22" name="CustomShape 23"/>
          <p:cNvSpPr/>
          <p:nvPr/>
        </p:nvSpPr>
        <p:spPr>
          <a:xfrm>
            <a:off x="1820880" y="4533840"/>
            <a:ext cx="1317240" cy="60912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8100000"/>
          </a:gradFill>
        </p:spPr>
      </p:sp>
      <p:sp>
        <p:nvSpPr>
          <p:cNvPr id="23" name="CustomShape 24"/>
          <p:cNvSpPr/>
          <p:nvPr/>
        </p:nvSpPr>
        <p:spPr>
          <a:xfrm>
            <a:off x="152280" y="4533840"/>
            <a:ext cx="1317240" cy="60912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8100000"/>
          </a:gradFill>
        </p:spPr>
      </p:sp>
      <p:sp>
        <p:nvSpPr>
          <p:cNvPr id="24" name="CustomShape 25"/>
          <p:cNvSpPr/>
          <p:nvPr/>
        </p:nvSpPr>
        <p:spPr>
          <a:xfrm>
            <a:off x="3240" y="4533840"/>
            <a:ext cx="634680" cy="60912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8100000"/>
          </a:gradFill>
        </p:spPr>
      </p:sp>
      <p:sp>
        <p:nvSpPr>
          <p:cNvPr id="25" name="CustomShape 26"/>
          <p:cNvSpPr/>
          <p:nvPr/>
        </p:nvSpPr>
        <p:spPr>
          <a:xfrm>
            <a:off x="3240" y="3924360"/>
            <a:ext cx="634680" cy="60912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26" name="CustomShape 27"/>
          <p:cNvSpPr/>
          <p:nvPr/>
        </p:nvSpPr>
        <p:spPr>
          <a:xfrm>
            <a:off x="152280" y="3924360"/>
            <a:ext cx="1317240" cy="60912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13494000"/>
          </a:gradFill>
        </p:spPr>
      </p:sp>
      <p:sp>
        <p:nvSpPr>
          <p:cNvPr id="27" name="CustomShape 28"/>
          <p:cNvSpPr/>
          <p:nvPr/>
        </p:nvSpPr>
        <p:spPr>
          <a:xfrm>
            <a:off x="7415280" y="0"/>
            <a:ext cx="1555560" cy="61200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18894000"/>
          </a:gradFill>
        </p:spPr>
      </p:sp>
      <p:sp>
        <p:nvSpPr>
          <p:cNvPr id="28" name="CustomShape 29"/>
          <p:cNvSpPr/>
          <p:nvPr/>
        </p:nvSpPr>
        <p:spPr>
          <a:xfrm>
            <a:off x="8397720" y="1310040"/>
            <a:ext cx="745920" cy="60984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18894000"/>
          </a:gradFill>
        </p:spPr>
      </p:sp>
      <p:sp>
        <p:nvSpPr>
          <p:cNvPr id="29" name="CustomShape 30"/>
          <p:cNvSpPr/>
          <p:nvPr/>
        </p:nvSpPr>
        <p:spPr>
          <a:xfrm>
            <a:off x="8397720" y="1920240"/>
            <a:ext cx="745920" cy="60984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2700000"/>
          </a:gradFill>
        </p:spPr>
      </p:sp>
      <p:sp>
        <p:nvSpPr>
          <p:cNvPr id="30" name="CustomShape 31"/>
          <p:cNvSpPr/>
          <p:nvPr/>
        </p:nvSpPr>
        <p:spPr>
          <a:xfrm>
            <a:off x="8397720" y="2160"/>
            <a:ext cx="745920" cy="60984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18894000"/>
          </a:gradFill>
        </p:spPr>
      </p:sp>
      <p:sp>
        <p:nvSpPr>
          <p:cNvPr id="31" name="CustomShape 32"/>
          <p:cNvSpPr/>
          <p:nvPr/>
        </p:nvSpPr>
        <p:spPr>
          <a:xfrm>
            <a:off x="8397720" y="612360"/>
            <a:ext cx="745920" cy="60696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32" name="CustomShape 33"/>
          <p:cNvSpPr/>
          <p:nvPr/>
        </p:nvSpPr>
        <p:spPr>
          <a:xfrm>
            <a:off x="7415280" y="612360"/>
            <a:ext cx="1555560" cy="60984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2700000"/>
          </a:gradFill>
        </p:spPr>
      </p:sp>
      <p:sp>
        <p:nvSpPr>
          <p:cNvPr id="33" name="PlaceHolder 34"/>
          <p:cNvSpPr>
            <a:spLocks noGrp="1"/>
          </p:cNvSpPr>
          <p:nvPr>
            <p:ph type="body"/>
          </p:nvPr>
        </p:nvSpPr>
        <p:spPr>
          <a:xfrm>
            <a:off x="457200" y="1203480"/>
            <a:ext cx="8046360" cy="29829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s-ES"/>
              <a:t>Pulse para editar los formatos del texto del esquema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/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/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/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/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/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/>
              <a:t>Séptimo nivel del esquema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CustomShape 1"/>
          <p:cNvSpPr/>
          <p:nvPr/>
        </p:nvSpPr>
        <p:spPr>
          <a:xfrm>
            <a:off x="0" y="0"/>
            <a:ext cx="3134880" cy="5142960"/>
          </a:xfrm>
          <a:prstGeom prst="rect">
            <a:avLst/>
          </a:prstGeom>
        </p:spPr>
      </p:sp>
      <p:sp>
        <p:nvSpPr>
          <p:cNvPr id="67" name="CustomShape 2"/>
          <p:cNvSpPr/>
          <p:nvPr/>
        </p:nvSpPr>
        <p:spPr>
          <a:xfrm>
            <a:off x="3240" y="4533840"/>
            <a:ext cx="634680" cy="60912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8100000"/>
          </a:gradFill>
        </p:spPr>
      </p:sp>
      <p:sp>
        <p:nvSpPr>
          <p:cNvPr id="68" name="CustomShape 3"/>
          <p:cNvSpPr/>
          <p:nvPr/>
        </p:nvSpPr>
        <p:spPr>
          <a:xfrm>
            <a:off x="3240" y="3924360"/>
            <a:ext cx="634680" cy="60912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69" name="CustomShape 4"/>
          <p:cNvSpPr/>
          <p:nvPr/>
        </p:nvSpPr>
        <p:spPr>
          <a:xfrm>
            <a:off x="8397720" y="2160"/>
            <a:ext cx="745920" cy="60984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18894000"/>
          </a:gradFill>
        </p:spPr>
      </p:sp>
      <p:sp>
        <p:nvSpPr>
          <p:cNvPr id="70" name="CustomShape 5"/>
          <p:cNvSpPr/>
          <p:nvPr/>
        </p:nvSpPr>
        <p:spPr>
          <a:xfrm>
            <a:off x="8397720" y="612360"/>
            <a:ext cx="745920" cy="60696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71" name="PlaceHolder 6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Pulse para editar el formato del texto de título</a:t>
            </a:r>
            <a:endParaRPr/>
          </a:p>
        </p:txBody>
      </p:sp>
      <p:sp>
        <p:nvSpPr>
          <p:cNvPr id="72" name="PlaceHolder 7"/>
          <p:cNvSpPr>
            <a:spLocks noGrp="1"/>
          </p:cNvSpPr>
          <p:nvPr>
            <p:ph type="body"/>
          </p:nvPr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Pulse para editar los formatos del texto del esquema</a:t>
            </a:r>
            <a:endParaRPr/>
          </a:p>
          <a:p>
            <a:pPr lvl="1">
              <a:lnSpc>
                <a:spcPct val="100000"/>
              </a:lnSpc>
              <a:buSzPct val="75000"/>
              <a:buFont typeface="StarSymbol"/>
              <a:buChar char=""/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Segundo nivel del esquema</a:t>
            </a:r>
            <a:endParaRPr/>
          </a:p>
          <a:p>
            <a:pPr lvl="2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Tercer nivel del esquema</a:t>
            </a:r>
            <a:endParaRPr/>
          </a:p>
          <a:p>
            <a:pPr lvl="3">
              <a:lnSpc>
                <a:spcPct val="100000"/>
              </a:lnSpc>
              <a:buSzPct val="75000"/>
              <a:buFont typeface="StarSymbol"/>
              <a:buChar char=""/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Cuarto nivel del esquema</a:t>
            </a:r>
            <a:endParaRPr/>
          </a:p>
          <a:p>
            <a:pPr lvl="4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Quinto nivel del esquema</a:t>
            </a:r>
            <a:endParaRPr/>
          </a:p>
          <a:p>
            <a:pPr lvl="5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Sexto nivel del esquema</a:t>
            </a:r>
            <a:endParaRPr/>
          </a:p>
          <a:p>
            <a:pPr lvl="6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Séptimo nivel del esquema</a:t>
            </a:r>
            <a:endParaRPr/>
          </a:p>
        </p:txBody>
      </p:sp>
      <p:sp>
        <p:nvSpPr>
          <p:cNvPr id="73" name="CustomShape 8"/>
          <p:cNvSpPr/>
          <p:nvPr/>
        </p:nvSpPr>
        <p:spPr>
          <a:xfrm>
            <a:off x="7415280" y="0"/>
            <a:ext cx="1555560" cy="61200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18894000"/>
          </a:gradFill>
        </p:spPr>
      </p:sp>
      <p:sp>
        <p:nvSpPr>
          <p:cNvPr id="74" name="CustomShape 9"/>
          <p:cNvSpPr/>
          <p:nvPr/>
        </p:nvSpPr>
        <p:spPr>
          <a:xfrm>
            <a:off x="8397720" y="1310040"/>
            <a:ext cx="745920" cy="60984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18894000"/>
          </a:gradFill>
        </p:spPr>
      </p:sp>
      <p:sp>
        <p:nvSpPr>
          <p:cNvPr id="75" name="CustomShape 10"/>
          <p:cNvSpPr/>
          <p:nvPr/>
        </p:nvSpPr>
        <p:spPr>
          <a:xfrm>
            <a:off x="8397720" y="1920240"/>
            <a:ext cx="745920" cy="60984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2700000"/>
          </a:gradFill>
        </p:spPr>
      </p:sp>
      <p:sp>
        <p:nvSpPr>
          <p:cNvPr id="76" name="CustomShape 11"/>
          <p:cNvSpPr/>
          <p:nvPr/>
        </p:nvSpPr>
        <p:spPr>
          <a:xfrm>
            <a:off x="7415280" y="612360"/>
            <a:ext cx="1555560" cy="60984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2700000"/>
          </a:gradFill>
        </p:spPr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0" y="0"/>
            <a:ext cx="3134880" cy="5142960"/>
          </a:xfrm>
          <a:prstGeom prst="rect">
            <a:avLst/>
          </a:prstGeom>
        </p:spPr>
      </p:sp>
      <p:sp>
        <p:nvSpPr>
          <p:cNvPr id="110" name="CustomShape 2"/>
          <p:cNvSpPr/>
          <p:nvPr/>
        </p:nvSpPr>
        <p:spPr>
          <a:xfrm>
            <a:off x="3240" y="4533840"/>
            <a:ext cx="634680" cy="60912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8100000"/>
          </a:gradFill>
        </p:spPr>
      </p:sp>
      <p:sp>
        <p:nvSpPr>
          <p:cNvPr id="111" name="CustomShape 3"/>
          <p:cNvSpPr/>
          <p:nvPr/>
        </p:nvSpPr>
        <p:spPr>
          <a:xfrm>
            <a:off x="3240" y="3924360"/>
            <a:ext cx="634680" cy="60912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112" name="CustomShape 4"/>
          <p:cNvSpPr/>
          <p:nvPr/>
        </p:nvSpPr>
        <p:spPr>
          <a:xfrm>
            <a:off x="8397720" y="2160"/>
            <a:ext cx="745920" cy="60984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18894000"/>
          </a:gradFill>
        </p:spPr>
      </p:sp>
      <p:sp>
        <p:nvSpPr>
          <p:cNvPr id="113" name="CustomShape 5"/>
          <p:cNvSpPr/>
          <p:nvPr/>
        </p:nvSpPr>
        <p:spPr>
          <a:xfrm>
            <a:off x="8397720" y="612360"/>
            <a:ext cx="745920" cy="60696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114" name="PlaceHolder 6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anchor="ctr" bIns="0" lIns="0" rIns="0" tIns="0" wrap="none"/>
          <a:p>
            <a:r>
              <a:rPr lang="es-ES"/>
              <a:t>Pulse para editar el formato del texto de título</a:t>
            </a:r>
            <a:endParaRPr/>
          </a:p>
        </p:txBody>
      </p:sp>
      <p:sp>
        <p:nvSpPr>
          <p:cNvPr id="115" name="PlaceHolder 7"/>
          <p:cNvSpPr>
            <a:spLocks noGrp="1"/>
          </p:cNvSpPr>
          <p:nvPr>
            <p:ph type="body"/>
          </p:nvPr>
        </p:nvSpPr>
        <p:spPr>
          <a:xfrm>
            <a:off x="457200" y="1203480"/>
            <a:ext cx="8046360" cy="298296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es-ES"/>
              <a:t>Pulse para editar los formatos del texto del esquema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ES"/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ES"/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ES"/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ES"/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ES"/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ES"/>
              <a:t>Séptimo nivel del esquema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0" y="0"/>
            <a:ext cx="3134880" cy="5142960"/>
          </a:xfrm>
          <a:prstGeom prst="rect">
            <a:avLst/>
          </a:prstGeom>
        </p:spPr>
      </p:sp>
      <p:sp>
        <p:nvSpPr>
          <p:cNvPr id="149" name="CustomShape 2"/>
          <p:cNvSpPr/>
          <p:nvPr/>
        </p:nvSpPr>
        <p:spPr>
          <a:xfrm>
            <a:off x="3240" y="4533840"/>
            <a:ext cx="634680" cy="60912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8100000"/>
          </a:gradFill>
        </p:spPr>
      </p:sp>
      <p:sp>
        <p:nvSpPr>
          <p:cNvPr id="150" name="CustomShape 3"/>
          <p:cNvSpPr/>
          <p:nvPr/>
        </p:nvSpPr>
        <p:spPr>
          <a:xfrm>
            <a:off x="3240" y="3924360"/>
            <a:ext cx="634680" cy="60912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151" name="CustomShape 4"/>
          <p:cNvSpPr/>
          <p:nvPr/>
        </p:nvSpPr>
        <p:spPr>
          <a:xfrm>
            <a:off x="8397720" y="2160"/>
            <a:ext cx="745920" cy="609840"/>
          </a:xfrm>
          <a:prstGeom prst="rect">
            <a:avLst/>
          </a:prstGeom>
          <a:gradFill>
            <a:gsLst>
              <a:gs pos="0">
                <a:srgbClr val="00aeee"/>
              </a:gs>
              <a:gs pos="50000">
                <a:srgbClr val="0090da"/>
              </a:gs>
              <a:gs pos="100000">
                <a:srgbClr val="00aeee"/>
              </a:gs>
            </a:gsLst>
            <a:lin ang="18894000"/>
          </a:gradFill>
        </p:spPr>
      </p:sp>
      <p:sp>
        <p:nvSpPr>
          <p:cNvPr id="152" name="CustomShape 5"/>
          <p:cNvSpPr/>
          <p:nvPr/>
        </p:nvSpPr>
        <p:spPr>
          <a:xfrm>
            <a:off x="8397720" y="612360"/>
            <a:ext cx="745920" cy="606960"/>
          </a:xfrm>
          <a:prstGeom prst="rect">
            <a:avLst/>
          </a:prstGeom>
          <a:gradFill>
            <a:gsLst>
              <a:gs pos="0">
                <a:srgbClr val="b9b9b9"/>
              </a:gs>
              <a:gs pos="50000">
                <a:srgbClr val="aaaaaa"/>
              </a:gs>
              <a:gs pos="100000">
                <a:srgbClr val="b9b9b9"/>
              </a:gs>
            </a:gsLst>
            <a:lin ang="13494000"/>
          </a:gradFill>
        </p:spPr>
      </p:sp>
      <p:sp>
        <p:nvSpPr>
          <p:cNvPr id="153" name="PlaceHolder 6"/>
          <p:cNvSpPr>
            <a:spLocks noGrp="1"/>
          </p:cNvSpPr>
          <p:nvPr>
            <p:ph type="title"/>
          </p:nvPr>
        </p:nvSpPr>
        <p:spPr>
          <a:xfrm>
            <a:off x="457200" y="205920"/>
            <a:ext cx="687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Pulse para editar el formato del texto de título</a:t>
            </a:r>
            <a:endParaRPr/>
          </a:p>
        </p:txBody>
      </p:sp>
      <p:sp>
        <p:nvSpPr>
          <p:cNvPr id="154" name="PlaceHolder 7"/>
          <p:cNvSpPr>
            <a:spLocks noGrp="1"/>
          </p:cNvSpPr>
          <p:nvPr>
            <p:ph type="body"/>
          </p:nvPr>
        </p:nvSpPr>
        <p:spPr>
          <a:xfrm>
            <a:off x="457200" y="1200240"/>
            <a:ext cx="403812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s-ES" sz="2800">
                <a:solidFill>
                  <a:srgbClr val="ffffff"/>
                </a:solidFill>
                <a:latin typeface="Arial"/>
                <a:ea typeface="Arial"/>
              </a:rPr>
              <a:t>Pulse para editar los formatos del texto del esquema</a:t>
            </a:r>
            <a:endParaRPr/>
          </a:p>
          <a:p>
            <a:pPr lvl="1">
              <a:lnSpc>
                <a:spcPct val="100000"/>
              </a:lnSpc>
              <a:buSzPct val="75000"/>
              <a:buFont typeface="StarSymbol"/>
              <a:buChar char=""/>
            </a:pPr>
            <a:r>
              <a:rPr lang="es-ES" sz="2800">
                <a:solidFill>
                  <a:srgbClr val="ffffff"/>
                </a:solidFill>
                <a:latin typeface="Arial"/>
                <a:ea typeface="Arial"/>
              </a:rPr>
              <a:t>Segundo nivel del esquema</a:t>
            </a:r>
            <a:endParaRPr/>
          </a:p>
          <a:p>
            <a:pPr lvl="2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Arial"/>
                <a:ea typeface="Arial"/>
              </a:rPr>
              <a:t>Tercer nivel del esquema</a:t>
            </a:r>
            <a:endParaRPr/>
          </a:p>
          <a:p>
            <a:pPr lvl="3">
              <a:lnSpc>
                <a:spcPct val="100000"/>
              </a:lnSpc>
              <a:buSzPct val="75000"/>
              <a:buFont typeface="StarSymbol"/>
              <a:buChar char=""/>
            </a:pPr>
            <a:r>
              <a:rPr lang="es-ES" sz="2800">
                <a:solidFill>
                  <a:srgbClr val="ffffff"/>
                </a:solidFill>
                <a:latin typeface="Arial"/>
                <a:ea typeface="Arial"/>
              </a:rPr>
              <a:t>Cuarto nivel del esquema</a:t>
            </a:r>
            <a:endParaRPr/>
          </a:p>
          <a:p>
            <a:pPr lvl="4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Arial"/>
                <a:ea typeface="Arial"/>
              </a:rPr>
              <a:t>Quinto nivel del esquema</a:t>
            </a:r>
            <a:endParaRPr/>
          </a:p>
          <a:p>
            <a:pPr lvl="5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Arial"/>
                <a:ea typeface="Arial"/>
              </a:rPr>
              <a:t>Sexto nivel del esquema</a:t>
            </a:r>
            <a:endParaRPr/>
          </a:p>
          <a:p>
            <a:pPr lvl="6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2800">
                <a:solidFill>
                  <a:srgbClr val="ffffff"/>
                </a:solidFill>
                <a:latin typeface="Arial"/>
                <a:ea typeface="Arial"/>
              </a:rPr>
              <a:t>Séptimo nivel del esquema</a:t>
            </a:r>
            <a:endParaRPr/>
          </a:p>
        </p:txBody>
      </p:sp>
      <p:sp>
        <p:nvSpPr>
          <p:cNvPr id="155" name="PlaceHolder 8"/>
          <p:cNvSpPr>
            <a:spLocks noGrp="1"/>
          </p:cNvSpPr>
          <p:nvPr>
            <p:ph type="body"/>
          </p:nvPr>
        </p:nvSpPr>
        <p:spPr>
          <a:xfrm>
            <a:off x="4648320" y="1200240"/>
            <a:ext cx="403812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s-ES" sz="2800">
                <a:solidFill>
                  <a:srgbClr val="000000"/>
                </a:solidFill>
                <a:latin typeface="Arial"/>
                <a:ea typeface="Arial"/>
              </a:rPr>
              <a:t>Pulse para editar los formatos del texto del esquema</a:t>
            </a:r>
            <a:endParaRPr/>
          </a:p>
          <a:p>
            <a:pPr lvl="1">
              <a:lnSpc>
                <a:spcPct val="100000"/>
              </a:lnSpc>
              <a:buSzPct val="75000"/>
              <a:buFont typeface="StarSymbol"/>
              <a:buChar char=""/>
            </a:pPr>
            <a:r>
              <a:rPr lang="es-ES" sz="2800">
                <a:solidFill>
                  <a:srgbClr val="000000"/>
                </a:solidFill>
                <a:latin typeface="Arial"/>
                <a:ea typeface="Arial"/>
              </a:rPr>
              <a:t>Segundo nivel del esquema</a:t>
            </a:r>
            <a:endParaRPr/>
          </a:p>
          <a:p>
            <a:pPr lvl="2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2800">
                <a:solidFill>
                  <a:srgbClr val="000000"/>
                </a:solidFill>
                <a:latin typeface="Arial"/>
                <a:ea typeface="Arial"/>
              </a:rPr>
              <a:t>Tercer nivel del esquema</a:t>
            </a:r>
            <a:endParaRPr/>
          </a:p>
          <a:p>
            <a:pPr lvl="3">
              <a:lnSpc>
                <a:spcPct val="100000"/>
              </a:lnSpc>
              <a:buSzPct val="75000"/>
              <a:buFont typeface="StarSymbol"/>
              <a:buChar char=""/>
            </a:pPr>
            <a:r>
              <a:rPr lang="es-ES" sz="2800">
                <a:solidFill>
                  <a:srgbClr val="000000"/>
                </a:solidFill>
                <a:latin typeface="Arial"/>
                <a:ea typeface="Arial"/>
              </a:rPr>
              <a:t>Cuarto nivel del esquema</a:t>
            </a:r>
            <a:endParaRPr/>
          </a:p>
          <a:p>
            <a:pPr lvl="4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2800">
                <a:solidFill>
                  <a:srgbClr val="000000"/>
                </a:solidFill>
                <a:latin typeface="Arial"/>
                <a:ea typeface="Arial"/>
              </a:rPr>
              <a:t>Quinto nivel del esquema</a:t>
            </a:r>
            <a:endParaRPr/>
          </a:p>
          <a:p>
            <a:pPr lvl="5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2800">
                <a:solidFill>
                  <a:srgbClr val="000000"/>
                </a:solidFill>
                <a:latin typeface="Arial"/>
                <a:ea typeface="Arial"/>
              </a:rPr>
              <a:t>Sexto nivel del esquema</a:t>
            </a:r>
            <a:endParaRPr/>
          </a:p>
          <a:p>
            <a:pPr lvl="6">
              <a:lnSpc>
                <a:spcPct val="100000"/>
              </a:lnSpc>
              <a:buSzPct val="45000"/>
              <a:buFont typeface="StarSymbol"/>
              <a:buChar char=""/>
            </a:pPr>
            <a:r>
              <a:rPr lang="es-ES" sz="2800">
                <a:solidFill>
                  <a:srgbClr val="000000"/>
                </a:solidFill>
                <a:latin typeface="Arial"/>
                <a:ea typeface="Arial"/>
              </a:rPr>
              <a:t>Séptimo nivel del esquema</a:t>
            </a:r>
            <a:endParaRPr/>
          </a:p>
        </p:txBody>
      </p:sp>
      <p:sp>
        <p:nvSpPr>
          <p:cNvPr id="156" name="CustomShape 9"/>
          <p:cNvSpPr/>
          <p:nvPr/>
        </p:nvSpPr>
        <p:spPr>
          <a:xfrm>
            <a:off x="7415280" y="0"/>
            <a:ext cx="1555560" cy="61200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18894000"/>
          </a:gradFill>
        </p:spPr>
      </p:sp>
      <p:sp>
        <p:nvSpPr>
          <p:cNvPr id="157" name="CustomShape 10"/>
          <p:cNvSpPr/>
          <p:nvPr/>
        </p:nvSpPr>
        <p:spPr>
          <a:xfrm>
            <a:off x="8397720" y="1310040"/>
            <a:ext cx="745920" cy="609840"/>
          </a:xfrm>
          <a:prstGeom prst="rect">
            <a:avLst/>
          </a:prstGeom>
          <a:gradFill>
            <a:gsLst>
              <a:gs pos="0">
                <a:srgbClr val="eb008b"/>
              </a:gs>
              <a:gs pos="50000">
                <a:srgbClr val="cd118c"/>
              </a:gs>
              <a:gs pos="100000">
                <a:srgbClr val="eb008b"/>
              </a:gs>
            </a:gsLst>
            <a:lin ang="18894000"/>
          </a:gradFill>
        </p:spPr>
      </p:sp>
      <p:sp>
        <p:nvSpPr>
          <p:cNvPr id="158" name="CustomShape 11"/>
          <p:cNvSpPr/>
          <p:nvPr/>
        </p:nvSpPr>
        <p:spPr>
          <a:xfrm>
            <a:off x="8397720" y="1920240"/>
            <a:ext cx="745920" cy="60984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2700000"/>
          </a:gradFill>
        </p:spPr>
      </p:sp>
      <p:sp>
        <p:nvSpPr>
          <p:cNvPr id="159" name="CustomShape 12"/>
          <p:cNvSpPr/>
          <p:nvPr/>
        </p:nvSpPr>
        <p:spPr>
          <a:xfrm>
            <a:off x="7415280" y="612360"/>
            <a:ext cx="1555560" cy="609840"/>
          </a:xfrm>
          <a:prstGeom prst="rect">
            <a:avLst/>
          </a:prstGeom>
          <a:gradFill>
            <a:gsLst>
              <a:gs pos="0">
                <a:srgbClr val="fff100"/>
              </a:gs>
              <a:gs pos="50000">
                <a:srgbClr val="ffd700"/>
              </a:gs>
              <a:gs pos="100000">
                <a:srgbClr val="fff100"/>
              </a:gs>
            </a:gsLst>
            <a:lin ang="2700000"/>
          </a:gradFill>
        </p:spPr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5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5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5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5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5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slideLayout" Target="../slideLayouts/slideLayout1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7.jpeg"/><Relationship Id="rId2" Type="http://schemas.openxmlformats.org/officeDocument/2006/relationships/image" Target="../media/image18.jpeg"/><Relationship Id="rId3" Type="http://schemas.openxmlformats.org/officeDocument/2006/relationships/image" Target="../media/image19.jpeg"/><Relationship Id="rId4" Type="http://schemas.openxmlformats.org/officeDocument/2006/relationships/slideLayout" Target="../slideLayouts/slideLayout1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jpeg"/><Relationship Id="rId3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slideLayout" Target="../slideLayouts/slideLayout1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jpeg"/><Relationship Id="rId3" Type="http://schemas.openxmlformats.org/officeDocument/2006/relationships/image" Target="../media/image26.png"/><Relationship Id="rId4" Type="http://schemas.openxmlformats.org/officeDocument/2006/relationships/slideLayout" Target="../slideLayouts/slideLayout1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7.jpeg"/><Relationship Id="rId2" Type="http://schemas.openxmlformats.org/officeDocument/2006/relationships/slideLayout" Target="../slideLayouts/slideLayout15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8.jpeg"/><Relationship Id="rId2" Type="http://schemas.openxmlformats.org/officeDocument/2006/relationships/image" Target="../media/image29.jpeg"/><Relationship Id="rId3" Type="http://schemas.openxmlformats.org/officeDocument/2006/relationships/slideLayout" Target="../slideLayouts/slideLayout1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0.jpeg"/><Relationship Id="rId2" Type="http://schemas.openxmlformats.org/officeDocument/2006/relationships/slideLayout" Target="../slideLayouts/slideLayout1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1.png"/><Relationship Id="rId2" Type="http://schemas.openxmlformats.org/officeDocument/2006/relationships/slideLayout" Target="../slideLayouts/slideLayout1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gif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40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1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Shape 1"/>
          <p:cNvSpPr txBox="1"/>
          <p:nvPr/>
        </p:nvSpPr>
        <p:spPr>
          <a:xfrm>
            <a:off x="1091880" y="374400"/>
            <a:ext cx="6959880" cy="279504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b="1" lang="es-ES" sz="6000">
                <a:solidFill>
                  <a:srgbClr val="ffffff"/>
                </a:solidFill>
                <a:latin typeface="Arial"/>
                <a:ea typeface="Arial"/>
              </a:rPr>
              <a:t>Trabajo </a:t>
            </a:r>
            <a:r>
              <a:rPr b="1" lang="es-ES" sz="6000">
                <a:solidFill>
                  <a:srgbClr val="ffffff"/>
                </a:solidFill>
                <a:latin typeface="Arial"/>
                <a:ea typeface="Arial"/>
              </a:rPr>
              <a:t>
</a:t>
            </a:r>
            <a:r>
              <a:rPr b="1" lang="es-ES" sz="6000">
                <a:solidFill>
                  <a:srgbClr val="ffffff"/>
                </a:solidFill>
                <a:latin typeface="Arial"/>
                <a:ea typeface="Arial"/>
              </a:rPr>
              <a:t>           de  Tarea</a:t>
            </a:r>
            <a:r>
              <a:rPr b="1" lang="es-ES" sz="6000">
                <a:solidFill>
                  <a:srgbClr val="ffffff"/>
                </a:solidFill>
                <a:latin typeface="Arial"/>
                <a:ea typeface="Arial"/>
              </a:rPr>
              <a:t>
</a:t>
            </a:r>
            <a:r>
              <a:rPr b="1" lang="es-ES" sz="6000">
                <a:solidFill>
                  <a:srgbClr val="ffffff"/>
                </a:solidFill>
                <a:latin typeface="Arial"/>
                <a:ea typeface="Arial"/>
              </a:rPr>
              <a:t>              Integrada</a:t>
            </a:r>
            <a:endParaRPr/>
          </a:p>
        </p:txBody>
      </p:sp>
      <p:sp>
        <p:nvSpPr>
          <p:cNvPr id="198" name="TextShape 2"/>
          <p:cNvSpPr txBox="1"/>
          <p:nvPr/>
        </p:nvSpPr>
        <p:spPr>
          <a:xfrm>
            <a:off x="1034640" y="3971880"/>
            <a:ext cx="6400440" cy="871560"/>
          </a:xfrm>
          <a:prstGeom prst="rect">
            <a:avLst/>
          </a:prstGeom>
        </p:spPr>
        <p:txBody>
          <a:bodyPr bIns="91440" tIns="91440"/>
          <a:p>
            <a:pPr algn="ctr"/>
            <a:endParaRPr/>
          </a:p>
        </p:txBody>
      </p:sp>
      <p:sp>
        <p:nvSpPr>
          <p:cNvPr id="199" name="CustomShape 3"/>
          <p:cNvSpPr/>
          <p:nvPr/>
        </p:nvSpPr>
        <p:spPr>
          <a:xfrm>
            <a:off x="1461600" y="1846440"/>
            <a:ext cx="873000" cy="871560"/>
          </a:xfrm>
          <a:prstGeom prst="rect">
            <a:avLst>
              <a:gd fmla="val 4653" name="adj"/>
            </a:avLst>
          </a:prstGeom>
          <a:solidFill>
            <a:srgbClr val="eeece1"/>
          </a:solidFill>
          <a:ln w="19080">
            <a:solidFill>
              <a:srgbClr val="1f497d"/>
            </a:solidFill>
            <a:round/>
          </a:ln>
        </p:spPr>
      </p:sp>
      <p:sp>
        <p:nvSpPr>
          <p:cNvPr id="200" name="CustomShape 4"/>
          <p:cNvSpPr/>
          <p:nvPr/>
        </p:nvSpPr>
        <p:spPr>
          <a:xfrm>
            <a:off x="-27360" y="4969800"/>
            <a:ext cx="284760" cy="159120"/>
          </a:xfrm>
          <a:prstGeom prst="rect">
            <a:avLst>
              <a:gd fmla="val 0" name="adj1"/>
              <a:gd fmla="val 50000" name="adj2"/>
              <a:gd fmla="val 12500" name="adj3"/>
            </a:avLst>
          </a:prstGeom>
          <a:solidFill>
            <a:srgbClr val="eeece1"/>
          </a:solidFill>
          <a:ln w="19080">
            <a:solidFill>
              <a:srgbClr val="1f497d"/>
            </a:solidFill>
            <a:round/>
          </a:ln>
        </p:spPr>
      </p:sp>
      <p:pic>
        <p:nvPicPr>
          <p:cNvPr descr="" id="201" name="Shape 83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640" cy="5142960"/>
          </a:xfrm>
          <a:prstGeom prst="rect">
            <a:avLst/>
          </a:prstGeom>
        </p:spPr>
      </p:pic>
      <p:sp>
        <p:nvSpPr>
          <p:cNvPr id="202" name="CustomShape 5"/>
          <p:cNvSpPr/>
          <p:nvPr/>
        </p:nvSpPr>
        <p:spPr>
          <a:xfrm>
            <a:off x="0" y="0"/>
            <a:ext cx="8664480" cy="468540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15000"/>
              </a:lnSpc>
            </a:pPr>
            <a:r>
              <a:rPr lang="es-ES" sz="6000">
                <a:solidFill>
                  <a:srgbClr val="000000"/>
                </a:solidFill>
                <a:latin typeface="Arial"/>
                <a:ea typeface="Arial"/>
              </a:rPr>
              <a:t>TRABAJO</a:t>
            </a:r>
            <a:endParaRPr/>
          </a:p>
          <a:p>
            <a:pPr>
              <a:lnSpc>
                <a:spcPct val="115000"/>
              </a:lnSpc>
            </a:pPr>
            <a:r>
              <a:rPr lang="es-ES" sz="6000">
                <a:solidFill>
                  <a:srgbClr val="000000"/>
                </a:solidFill>
                <a:latin typeface="Arial"/>
                <a:ea typeface="Arial"/>
              </a:rPr>
              <a:t>             </a:t>
            </a:r>
            <a:r>
              <a:rPr lang="es-ES" sz="6000">
                <a:solidFill>
                  <a:srgbClr val="000000"/>
                </a:solidFill>
                <a:latin typeface="Arial"/>
                <a:ea typeface="Arial"/>
              </a:rPr>
              <a:t>DE </a:t>
            </a:r>
            <a:endParaRPr/>
          </a:p>
          <a:p>
            <a:pPr>
              <a:lnSpc>
                <a:spcPct val="115000"/>
              </a:lnSpc>
            </a:pPr>
            <a:r>
              <a:rPr lang="es-ES" sz="6000">
                <a:solidFill>
                  <a:srgbClr val="000000"/>
                </a:solidFill>
                <a:latin typeface="Arial"/>
                <a:ea typeface="Arial"/>
              </a:rPr>
              <a:t>                </a:t>
            </a:r>
            <a:r>
              <a:rPr lang="es-ES" sz="6000">
                <a:solidFill>
                  <a:srgbClr val="000000"/>
                </a:solidFill>
                <a:latin typeface="Arial"/>
                <a:ea typeface="Arial"/>
              </a:rPr>
              <a:t>TAREA</a:t>
            </a:r>
            <a:endParaRPr/>
          </a:p>
          <a:p>
            <a:pPr>
              <a:lnSpc>
                <a:spcPct val="115000"/>
              </a:lnSpc>
            </a:pPr>
            <a:r>
              <a:rPr lang="es-ES" sz="6000">
                <a:solidFill>
                  <a:srgbClr val="000000"/>
                </a:solidFill>
                <a:latin typeface="Arial"/>
                <a:ea typeface="Arial"/>
              </a:rPr>
              <a:t>                  </a:t>
            </a:r>
            <a:r>
              <a:rPr lang="es-ES" sz="6000">
                <a:solidFill>
                  <a:srgbClr val="000000"/>
                </a:solidFill>
                <a:latin typeface="Arial"/>
                <a:ea typeface="Arial"/>
              </a:rPr>
              <a:t>INTEGRADA </a:t>
            </a:r>
            <a:endParaRPr/>
          </a:p>
          <a:p>
            <a:pPr>
              <a:lnSpc>
                <a:spcPct val="115000"/>
              </a:lnSpc>
            </a:pPr>
            <a:r>
              <a:rPr lang="es-ES" sz="6000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15000"/>
              </a:lnSpc>
            </a:pPr>
            <a:r>
              <a:rPr lang="es-ES" sz="6000">
                <a:solidFill>
                  <a:srgbClr val="000000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15000"/>
              </a:lnSpc>
            </a:pPr>
            <a:r>
              <a:rPr lang="es-ES" sz="6000">
                <a:solidFill>
                  <a:srgbClr val="000000"/>
                </a:solidFill>
                <a:latin typeface="Arial"/>
                <a:ea typeface="Arial"/>
              </a:rPr>
              <a:t>                                </a:t>
            </a:r>
            <a:endParaRPr/>
          </a:p>
        </p:txBody>
      </p:sp>
      <p:sp>
        <p:nvSpPr>
          <p:cNvPr id="203" name="CustomShape 6"/>
          <p:cNvSpPr/>
          <p:nvPr/>
        </p:nvSpPr>
        <p:spPr>
          <a:xfrm>
            <a:off x="1177560" y="2265840"/>
            <a:ext cx="1157040" cy="1034280"/>
          </a:xfrm>
          <a:prstGeom prst="rect">
            <a:avLst>
              <a:gd fmla="val 4653" name="adj"/>
            </a:avLst>
          </a:prstGeom>
          <a:solidFill>
            <a:srgbClr val="eeece1"/>
          </a:solidFill>
          <a:ln w="19080">
            <a:solidFill>
              <a:srgbClr val="1f497d"/>
            </a:solidFill>
            <a:round/>
          </a:ln>
        </p:spPr>
      </p:sp>
    </p:spTree>
  </p:cSld>
  <p:transition spd="slow">
    <p:fade/>
  </p:transition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TextShape 1"/>
          <p:cNvSpPr txBox="1"/>
          <p:nvPr/>
        </p:nvSpPr>
        <p:spPr>
          <a:xfrm>
            <a:off x="457200" y="205920"/>
            <a:ext cx="6879240" cy="136332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000000"/>
                </a:solidFill>
                <a:latin typeface="Arial"/>
                <a:ea typeface="Arial"/>
              </a:rPr>
              <a:t>Aquí os dejamos un video sobre el ébola.</a:t>
            </a:r>
            <a:endParaRPr/>
          </a:p>
        </p:txBody>
      </p:sp>
      <p:sp>
        <p:nvSpPr>
          <p:cNvPr id="230" name="CustomShape 2"/>
          <p:cNvSpPr/>
          <p:nvPr/>
        </p:nvSpPr>
        <p:spPr>
          <a:xfrm>
            <a:off x="944640" y="1805040"/>
            <a:ext cx="7061760" cy="2762280"/>
          </a:xfrm>
          <a:prstGeom prst="rect">
            <a:avLst/>
          </a:prstGeom>
          <a:blipFill>
            <a:blip r:embed="rId1"/>
          </a:blipFill>
        </p:spPr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extShape 1"/>
          <p:cNvSpPr txBox="1"/>
          <p:nvPr/>
        </p:nvSpPr>
        <p:spPr>
          <a:xfrm>
            <a:off x="457200" y="98280"/>
            <a:ext cx="8400960" cy="106308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2400">
                <a:solidFill>
                  <a:srgbClr val="ffffff"/>
                </a:solidFill>
                <a:latin typeface="Arial"/>
                <a:ea typeface="Arial"/>
              </a:rPr>
              <a:t>¿QUÉ QUEREMOS CONSEGUIR?</a:t>
            </a:r>
            <a:endParaRPr/>
          </a:p>
        </p:txBody>
      </p:sp>
      <p:sp>
        <p:nvSpPr>
          <p:cNvPr id="232" name="TextShape 2"/>
          <p:cNvSpPr txBox="1"/>
          <p:nvPr/>
        </p:nvSpPr>
        <p:spPr>
          <a:xfrm>
            <a:off x="1231200" y="1161720"/>
            <a:ext cx="6351480" cy="368820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50000"/>
              </a:lnSpc>
            </a:pPr>
            <a:r>
              <a:rPr lang="es-ES" sz="2400">
                <a:solidFill>
                  <a:srgbClr val="a279e9"/>
                </a:solidFill>
                <a:latin typeface="Arial"/>
                <a:ea typeface="Arial"/>
              </a:rPr>
              <a:t>QUEREMOS DONAR DINERO , JUGUETES: HACIENDO UNA LIGA DE FÚTBOL SALA , BALONCESTO Y UN TORNEO DE BAILE </a:t>
            </a:r>
            <a:endParaRPr/>
          </a:p>
        </p:txBody>
      </p:sp>
      <p:pic>
        <p:nvPicPr>
          <p:cNvPr descr="" id="233" name="Shape 155"/>
          <p:cNvPicPr/>
          <p:nvPr/>
        </p:nvPicPr>
        <p:blipFill>
          <a:blip r:embed="rId1"/>
          <a:stretch>
            <a:fillRect/>
          </a:stretch>
        </p:blipFill>
        <p:spPr>
          <a:xfrm>
            <a:off x="4772880" y="2792160"/>
            <a:ext cx="3300480" cy="2274480"/>
          </a:xfrm>
          <a:prstGeom prst="rect">
            <a:avLst/>
          </a:prstGeom>
        </p:spPr>
      </p:pic>
    </p:spTree>
  </p:cSld>
  <p:transition spd="slow">
    <p:fade/>
  </p:transition>
  <p:timing>
    <p:tnLst>
      <p:par>
        <p:cTn dur="indefinite" id="96" nodeType="tmRoot" restart="never">
          <p:childTnLst>
            <p:seq>
              <p:cTn dur="indefinite" id="97" nodeType="mainSeq">
                <p:childTnLst>
                  <p:par>
                    <p:cTn fill="hold" id="98">
                      <p:stCondLst>
                        <p:cond delay="indefinite"/>
                      </p:stCondLst>
                      <p:childTnLst>
                        <p:par>
                          <p:cTn fill="hold" id="99">
                            <p:stCondLst>
                              <p:cond delay="0"/>
                            </p:stCondLst>
                            <p:childTnLst>
                              <p:par>
                                <p:cTn fill="hold" id="10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02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03">
                      <p:stCondLst>
                        <p:cond delay="indefinite"/>
                      </p:stCondLst>
                      <p:childTnLst>
                        <p:par>
                          <p:cTn fill="hold" id="104">
                            <p:stCondLst>
                              <p:cond delay="0"/>
                            </p:stCondLst>
                            <p:childTnLst>
                              <p:par>
                                <p:cTn fill="hold" id="10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07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Shape 1"/>
          <p:cNvSpPr txBox="1"/>
          <p:nvPr/>
        </p:nvSpPr>
        <p:spPr>
          <a:xfrm>
            <a:off x="547920" y="-60840"/>
            <a:ext cx="8424720" cy="64512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2400">
                <a:solidFill>
                  <a:srgbClr val="ffffff"/>
                </a:solidFill>
                <a:latin typeface="Arial"/>
                <a:ea typeface="Arial"/>
              </a:rPr>
              <a:t>¿</a:t>
            </a:r>
            <a:r>
              <a:rPr lang="es-ES" sz="2400">
                <a:solidFill>
                  <a:srgbClr val="000000"/>
                </a:solidFill>
                <a:latin typeface="Arial"/>
                <a:ea typeface="Arial"/>
              </a:rPr>
              <a:t>QUE TIPO DE ACTIVIDAD PROPONEMOS</a:t>
            </a:r>
            <a:r>
              <a:rPr lang="es-ES" sz="2400">
                <a:solidFill>
                  <a:srgbClr val="ffffff"/>
                </a:solidFill>
                <a:latin typeface="Arial"/>
                <a:ea typeface="Arial"/>
              </a:rPr>
              <a:t>? </a:t>
            </a:r>
            <a:endParaRPr/>
          </a:p>
        </p:txBody>
      </p:sp>
      <p:sp>
        <p:nvSpPr>
          <p:cNvPr id="235" name="TextShape 2"/>
          <p:cNvSpPr txBox="1"/>
          <p:nvPr/>
        </p:nvSpPr>
        <p:spPr>
          <a:xfrm>
            <a:off x="341280" y="1075320"/>
            <a:ext cx="3927240" cy="33490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50000"/>
              </a:lnSpc>
            </a:pPr>
            <a:r>
              <a:rPr lang="es-ES" sz="2400">
                <a:solidFill>
                  <a:srgbClr val="ffffff"/>
                </a:solidFill>
                <a:latin typeface="Arial"/>
                <a:ea typeface="Arial"/>
              </a:rPr>
              <a:t>PROPONEMOS DONAR TAPONES A MÉDICOS SIN FRONTERAS RECOGERLOS EN EL CENTRO Y DONARLOS PARA CAMBIARLOS POR DINERO </a:t>
            </a:r>
            <a:endParaRPr/>
          </a:p>
        </p:txBody>
      </p:sp>
      <p:pic>
        <p:nvPicPr>
          <p:cNvPr descr="" id="236" name="Shape 162"/>
          <p:cNvPicPr/>
          <p:nvPr/>
        </p:nvPicPr>
        <p:blipFill>
          <a:blip r:embed="rId1"/>
          <a:stretch>
            <a:fillRect/>
          </a:stretch>
        </p:blipFill>
        <p:spPr>
          <a:xfrm>
            <a:off x="4380120" y="1114920"/>
            <a:ext cx="4272840" cy="3309480"/>
          </a:xfrm>
          <a:prstGeom prst="rect">
            <a:avLst/>
          </a:prstGeom>
        </p:spPr>
      </p:pic>
    </p:spTree>
  </p:cSld>
  <p:transition spd="slow">
    <p:fade/>
  </p:transition>
  <p:timing>
    <p:tnLst>
      <p:par>
        <p:cTn dur="indefinite" id="108" nodeType="tmRoot" restart="never">
          <p:childTnLst>
            <p:seq>
              <p:cTn dur="indefinite" id="109" nodeType="mainSeq">
                <p:childTnLst>
                  <p:par>
                    <p:cTn fill="hold" id="110">
                      <p:stCondLst>
                        <p:cond delay="indefinite"/>
                      </p:stCondLst>
                      <p:childTnLst>
                        <p:par>
                          <p:cTn fill="hold" id="111">
                            <p:stCondLst>
                              <p:cond delay="0"/>
                            </p:stCondLst>
                            <p:childTnLst>
                              <p:par>
                                <p:cTn fill="hold" id="11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14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5">
                      <p:stCondLst>
                        <p:cond delay="indefinite"/>
                      </p:stCondLst>
                      <p:childTnLst>
                        <p:par>
                          <p:cTn fill="hold" id="116">
                            <p:stCondLst>
                              <p:cond delay="0"/>
                            </p:stCondLst>
                            <p:childTnLst>
                              <p:par>
                                <p:cTn fill="hold" id="11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19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extShape 1"/>
          <p:cNvSpPr txBox="1"/>
          <p:nvPr/>
        </p:nvSpPr>
        <p:spPr>
          <a:xfrm>
            <a:off x="457200" y="205920"/>
            <a:ext cx="8229240" cy="103392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        </a:t>
            </a: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¿</a:t>
            </a:r>
            <a:r>
              <a:rPr lang="es-ES" sz="3000">
                <a:solidFill>
                  <a:srgbClr val="cd108c"/>
                </a:solidFill>
                <a:latin typeface="Arial"/>
                <a:ea typeface="Arial"/>
              </a:rPr>
              <a:t>QUE NECESITAMOS</a:t>
            </a: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 ?</a:t>
            </a:r>
            <a:endParaRPr/>
          </a:p>
        </p:txBody>
      </p:sp>
      <p:sp>
        <p:nvSpPr>
          <p:cNvPr id="238" name="TextShape 2"/>
          <p:cNvSpPr txBox="1"/>
          <p:nvPr/>
        </p:nvSpPr>
        <p:spPr>
          <a:xfrm>
            <a:off x="261000" y="1240200"/>
            <a:ext cx="642060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5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NECESITAMOS BOLSAS DE BASURA Y CUBOS DE BASURA PARA GUARDAR LOS TAPONES RECOGIDOS EN EL CENTRO </a:t>
            </a:r>
            <a:endParaRPr/>
          </a:p>
        </p:txBody>
      </p:sp>
      <p:pic>
        <p:nvPicPr>
          <p:cNvPr descr="" id="239" name="Shape 169"/>
          <p:cNvPicPr/>
          <p:nvPr/>
        </p:nvPicPr>
        <p:blipFill>
          <a:blip r:embed="rId1"/>
          <a:stretch>
            <a:fillRect/>
          </a:stretch>
        </p:blipFill>
        <p:spPr>
          <a:xfrm>
            <a:off x="6476760" y="2462040"/>
            <a:ext cx="2319120" cy="2023200"/>
          </a:xfrm>
          <a:prstGeom prst="rect">
            <a:avLst/>
          </a:prstGeom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extShape 1"/>
          <p:cNvSpPr txBox="1"/>
          <p:nvPr/>
        </p:nvSpPr>
        <p:spPr>
          <a:xfrm>
            <a:off x="457200" y="205920"/>
            <a:ext cx="8177760" cy="9939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¿¿</a:t>
            </a:r>
            <a:r>
              <a:rPr lang="es-ES" sz="3000">
                <a:solidFill>
                  <a:srgbClr val="000000"/>
                </a:solidFill>
                <a:latin typeface="Arial"/>
                <a:ea typeface="Arial"/>
              </a:rPr>
              <a:t>QUE AYUDA NECESITAMOS</a:t>
            </a:r>
            <a:r>
              <a:rPr lang="es-ES" sz="36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??</a:t>
            </a:r>
            <a:endParaRPr/>
          </a:p>
        </p:txBody>
      </p:sp>
      <p:sp>
        <p:nvSpPr>
          <p:cNvPr id="241" name="TextShape 2"/>
          <p:cNvSpPr txBox="1"/>
          <p:nvPr/>
        </p:nvSpPr>
        <p:spPr>
          <a:xfrm>
            <a:off x="457200" y="1200240"/>
            <a:ext cx="6875280" cy="337572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20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NECESITAMOS AYUDA DE LOS PROFESORES DE MEDIO AMBIENTE Y LOS DE TAREA INTEGRADA </a:t>
            </a:r>
            <a:endParaRPr/>
          </a:p>
        </p:txBody>
      </p:sp>
      <p:pic>
        <p:nvPicPr>
          <p:cNvPr descr="" id="242" name="Shape 176"/>
          <p:cNvPicPr/>
          <p:nvPr/>
        </p:nvPicPr>
        <p:blipFill>
          <a:blip r:embed="rId1"/>
          <a:stretch>
            <a:fillRect/>
          </a:stretch>
        </p:blipFill>
        <p:spPr>
          <a:xfrm>
            <a:off x="6061680" y="2898000"/>
            <a:ext cx="2814840" cy="2031480"/>
          </a:xfrm>
          <a:prstGeom prst="rect">
            <a:avLst/>
          </a:prstGeom>
        </p:spPr>
      </p:pic>
    </p:spTree>
  </p:cSld>
  <p:transition spd="slow">
    <p:fade/>
  </p:transition>
  <p:timing>
    <p:tnLst>
      <p:par>
        <p:cTn dur="indefinite" id="120" nodeType="tmRoot" restart="never">
          <p:childTnLst>
            <p:seq>
              <p:cTn dur="indefinite" id="121" nodeType="mainSeq">
                <p:childTnLst>
                  <p:par>
                    <p:cTn fill="hold" id="122">
                      <p:stCondLst>
                        <p:cond delay="indefinite"/>
                      </p:stCondLst>
                      <p:childTnLst>
                        <p:par>
                          <p:cTn fill="hold" id="123">
                            <p:stCondLst>
                              <p:cond delay="0"/>
                            </p:stCondLst>
                            <p:childTnLst>
                              <p:par>
                                <p:cTn fill="hold" id="12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26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27">
                      <p:stCondLst>
                        <p:cond delay="indefinite"/>
                      </p:stCondLst>
                      <p:childTnLst>
                        <p:par>
                          <p:cTn fill="hold" id="128">
                            <p:stCondLst>
                              <p:cond delay="0"/>
                            </p:stCondLst>
                            <p:childTnLst>
                              <p:par>
                                <p:cTn fill="hold" id="12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31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extShape 1"/>
          <p:cNvSpPr txBox="1"/>
          <p:nvPr/>
        </p:nvSpPr>
        <p:spPr>
          <a:xfrm>
            <a:off x="457200" y="205920"/>
            <a:ext cx="8739720" cy="88200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¿</a:t>
            </a:r>
            <a:r>
              <a:rPr lang="es-ES" sz="3000">
                <a:solidFill>
                  <a:srgbClr val="e06666"/>
                </a:solidFill>
                <a:latin typeface="Arial"/>
                <a:ea typeface="Arial"/>
              </a:rPr>
              <a:t>CUANTOS HOSPITALES HAN CONSTRUIDO</a:t>
            </a: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?</a:t>
            </a:r>
            <a:endParaRPr/>
          </a:p>
        </p:txBody>
      </p:sp>
      <p:sp>
        <p:nvSpPr>
          <p:cNvPr id="244" name="TextShape 2"/>
          <p:cNvSpPr txBox="1"/>
          <p:nvPr/>
        </p:nvSpPr>
        <p:spPr>
          <a:xfrm>
            <a:off x="457200" y="1178640"/>
            <a:ext cx="822924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TODAVÍA NO LO SABEMOS </a:t>
            </a:r>
            <a:endParaRPr/>
          </a:p>
        </p:txBody>
      </p:sp>
      <p:sp>
        <p:nvSpPr>
          <p:cNvPr id="245" name="CustomShape 3"/>
          <p:cNvSpPr/>
          <p:nvPr/>
        </p:nvSpPr>
        <p:spPr>
          <a:xfrm>
            <a:off x="5450760" y="1266840"/>
            <a:ext cx="1873080" cy="1427040"/>
          </a:xfrm>
          <a:prstGeom prst="rect">
            <a:avLst>
              <a:gd fmla="val -20833" name="adj1"/>
              <a:gd fmla="val 62500" name="adj2"/>
            </a:avLst>
          </a:prstGeom>
          <a:solidFill>
            <a:srgbClr val="eeece1"/>
          </a:solidFill>
          <a:ln w="19080">
            <a:solidFill>
              <a:srgbClr val="1f497d"/>
            </a:solidFill>
            <a:round/>
          </a:ln>
        </p:spPr>
      </p:sp>
    </p:spTree>
  </p:cSld>
  <p:transition spd="slow">
    <p:fade/>
  </p:transition>
  <p:timing>
    <p:tnLst>
      <p:par>
        <p:cTn dur="indefinite" id="132" nodeType="tmRoot" restart="never">
          <p:childTnLst>
            <p:seq>
              <p:cTn dur="indefinite" id="133" nodeType="mainSeq">
                <p:childTnLst>
                  <p:par>
                    <p:cTn fill="hold" id="134">
                      <p:stCondLst>
                        <p:cond delay="indefinite"/>
                      </p:stCondLst>
                      <p:childTnLst>
                        <p:par>
                          <p:cTn fill="hold" id="135">
                            <p:stCondLst>
                              <p:cond delay="0"/>
                            </p:stCondLst>
                            <p:childTnLst>
                              <p:par>
                                <p:cTn fill="hold" id="13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38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9">
                      <p:stCondLst>
                        <p:cond delay="indefinite"/>
                      </p:stCondLst>
                      <p:childTnLst>
                        <p:par>
                          <p:cTn fill="hold" id="140">
                            <p:stCondLst>
                              <p:cond delay="0"/>
                            </p:stCondLst>
                            <p:childTnLst>
                              <p:par>
                                <p:cTn fill="hold" id="14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43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extShape 1"/>
          <p:cNvSpPr txBox="1"/>
          <p:nvPr/>
        </p:nvSpPr>
        <p:spPr>
          <a:xfrm>
            <a:off x="457200" y="205920"/>
            <a:ext cx="8686440" cy="82872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000">
                <a:solidFill>
                  <a:srgbClr val="ff9900"/>
                </a:solidFill>
                <a:latin typeface="Arial"/>
                <a:ea typeface="Arial"/>
              </a:rPr>
              <a:t>¿</a:t>
            </a: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CONTRA QUÉ ENFERMEDADES LUCHAN</a:t>
            </a:r>
            <a:r>
              <a:rPr lang="es-ES" sz="3000">
                <a:solidFill>
                  <a:srgbClr val="e69138"/>
                </a:solidFill>
                <a:latin typeface="Arial"/>
                <a:ea typeface="Arial"/>
              </a:rPr>
              <a:t>?</a:t>
            </a:r>
            <a:endParaRPr/>
          </a:p>
        </p:txBody>
      </p:sp>
      <p:sp>
        <p:nvSpPr>
          <p:cNvPr id="247" name="TextShape 2"/>
          <p:cNvSpPr txBox="1"/>
          <p:nvPr/>
        </p:nvSpPr>
        <p:spPr>
          <a:xfrm>
            <a:off x="457200" y="1200240"/>
            <a:ext cx="6688080" cy="361692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20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LUCHAN CONTRA EL ÉBOLA ,EL CHAGAS, LA TUBERCULOSIS,</a:t>
            </a:r>
            <a:endParaRPr/>
          </a:p>
          <a:p>
            <a:pPr>
              <a:lnSpc>
                <a:spcPct val="20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EPIDEMIA ,EL CÓLERA ETC...</a:t>
            </a:r>
            <a:endParaRPr/>
          </a:p>
        </p:txBody>
      </p:sp>
      <p:pic>
        <p:nvPicPr>
          <p:cNvPr descr="" id="248" name="Shape 190"/>
          <p:cNvPicPr/>
          <p:nvPr/>
        </p:nvPicPr>
        <p:blipFill>
          <a:blip r:embed="rId1"/>
          <a:stretch>
            <a:fillRect/>
          </a:stretch>
        </p:blipFill>
        <p:spPr>
          <a:xfrm>
            <a:off x="6133680" y="2170440"/>
            <a:ext cx="2733480" cy="1676160"/>
          </a:xfrm>
          <a:prstGeom prst="rect">
            <a:avLst/>
          </a:prstGeom>
        </p:spPr>
      </p:pic>
    </p:spTree>
  </p:cSld>
  <p:timing>
    <p:tnLst>
      <p:par>
        <p:cTn dur="indefinite" id="144" nodeType="tmRoot" restart="never">
          <p:childTnLst>
            <p:seq>
              <p:cTn dur="indefinite" id="145" nodeType="mainSeq">
                <p:childTnLst>
                  <p:par>
                    <p:cTn fill="hold" id="146">
                      <p:stCondLst>
                        <p:cond delay="indefinite"/>
                      </p:stCondLst>
                      <p:childTnLst>
                        <p:par>
                          <p:cTn fill="hold" id="147">
                            <p:stCondLst>
                              <p:cond delay="0"/>
                            </p:stCondLst>
                            <p:childTnLst>
                              <p:par>
                                <p:cTn fill="hold" id="14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5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51">
                      <p:stCondLst>
                        <p:cond delay="indefinite"/>
                      </p:stCondLst>
                      <p:childTnLst>
                        <p:par>
                          <p:cTn fill="hold" id="152">
                            <p:stCondLst>
                              <p:cond delay="0"/>
                            </p:stCondLst>
                            <p:childTnLst>
                              <p:par>
                                <p:cTn fill="hold" id="15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55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extShape 1"/>
          <p:cNvSpPr txBox="1"/>
          <p:nvPr/>
        </p:nvSpPr>
        <p:spPr>
          <a:xfrm>
            <a:off x="457200" y="205920"/>
            <a:ext cx="7696080" cy="90864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000">
                <a:solidFill>
                  <a:srgbClr val="ffff00"/>
                </a:solidFill>
                <a:latin typeface="Arial"/>
                <a:ea typeface="Arial"/>
              </a:rPr>
              <a:t>¿A CUANTAS PERSONAS AYUDAN ?</a:t>
            </a:r>
            <a:endParaRPr/>
          </a:p>
        </p:txBody>
      </p:sp>
      <p:sp>
        <p:nvSpPr>
          <p:cNvPr id="250" name="TextShape 2"/>
          <p:cNvSpPr txBox="1"/>
          <p:nvPr/>
        </p:nvSpPr>
        <p:spPr>
          <a:xfrm>
            <a:off x="356040" y="1308960"/>
            <a:ext cx="8017560" cy="114156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SON TANTAS QUE SON INCONTABLES </a:t>
            </a:r>
            <a:endParaRPr/>
          </a:p>
        </p:txBody>
      </p:sp>
      <p:pic>
        <p:nvPicPr>
          <p:cNvPr descr="" id="251" name="Shape 197"/>
          <p:cNvPicPr/>
          <p:nvPr/>
        </p:nvPicPr>
        <p:blipFill>
          <a:blip r:embed="rId1"/>
          <a:stretch>
            <a:fillRect/>
          </a:stretch>
        </p:blipFill>
        <p:spPr>
          <a:xfrm>
            <a:off x="457200" y="1914120"/>
            <a:ext cx="7916040" cy="2865600"/>
          </a:xfrm>
          <a:prstGeom prst="rect">
            <a:avLst/>
          </a:prstGeom>
        </p:spPr>
      </p:pic>
    </p:spTree>
  </p:cSld>
  <p:timing>
    <p:tnLst>
      <p:par>
        <p:cTn dur="indefinite" id="156" nodeType="tmRoot" restart="never">
          <p:childTnLst>
            <p:seq>
              <p:cTn dur="indefinite" id="157" nodeType="mainSeq">
                <p:childTnLst>
                  <p:par>
                    <p:cTn fill="hold" id="158">
                      <p:stCondLst>
                        <p:cond delay="indefinite"/>
                      </p:stCondLst>
                      <p:childTnLst>
                        <p:par>
                          <p:cTn fill="hold" id="159">
                            <p:stCondLst>
                              <p:cond delay="0"/>
                            </p:stCondLst>
                            <p:childTnLst>
                              <p:par>
                                <p:cTn fill="hold" id="16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62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3">
                      <p:stCondLst>
                        <p:cond delay="indefinite"/>
                      </p:stCondLst>
                      <p:childTnLst>
                        <p:par>
                          <p:cTn fill="hold" id="164">
                            <p:stCondLst>
                              <p:cond delay="0"/>
                            </p:stCondLst>
                            <p:childTnLst>
                              <p:par>
                                <p:cTn fill="hold" id="16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67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extShape 1"/>
          <p:cNvSpPr txBox="1"/>
          <p:nvPr/>
        </p:nvSpPr>
        <p:spPr>
          <a:xfrm>
            <a:off x="457200" y="133920"/>
            <a:ext cx="6879240" cy="749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¿QUE VAMOS A HACER ?</a:t>
            </a:r>
            <a:endParaRPr/>
          </a:p>
        </p:txBody>
      </p:sp>
      <p:sp>
        <p:nvSpPr>
          <p:cNvPr id="253" name="TextShape 2"/>
          <p:cNvSpPr txBox="1"/>
          <p:nvPr/>
        </p:nvSpPr>
        <p:spPr>
          <a:xfrm>
            <a:off x="528480" y="813600"/>
            <a:ext cx="8311680" cy="393624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20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UNA LIGA DE </a:t>
            </a:r>
            <a:endParaRPr/>
          </a:p>
          <a:p>
            <a:pPr>
              <a:lnSpc>
                <a:spcPct val="200000"/>
              </a:lnSpc>
            </a:pPr>
            <a:r>
              <a:rPr lang="es-ES" sz="3000">
                <a:solidFill>
                  <a:srgbClr val="000000"/>
                </a:solidFill>
                <a:latin typeface="Arial"/>
                <a:ea typeface="Arial"/>
              </a:rPr>
              <a:t>FÚTBOL </a:t>
            </a:r>
            <a:endParaRPr/>
          </a:p>
          <a:p>
            <a:pPr>
              <a:lnSpc>
                <a:spcPct val="200000"/>
              </a:lnSpc>
            </a:pPr>
            <a:r>
              <a:rPr lang="es-ES" sz="3000">
                <a:solidFill>
                  <a:srgbClr val="000000"/>
                </a:solidFill>
                <a:latin typeface="Arial"/>
                <a:ea typeface="Arial"/>
              </a:rPr>
              <a:t>BALONCESTO </a:t>
            </a:r>
            <a:endParaRPr/>
          </a:p>
          <a:p>
            <a:pPr>
              <a:lnSpc>
                <a:spcPct val="200000"/>
              </a:lnSpc>
            </a:pPr>
            <a:r>
              <a:rPr lang="es-ES" sz="3000">
                <a:solidFill>
                  <a:srgbClr val="000000"/>
                </a:solidFill>
                <a:latin typeface="Arial"/>
                <a:ea typeface="Arial"/>
              </a:rPr>
              <a:t>BAILE </a:t>
            </a:r>
            <a:endParaRPr/>
          </a:p>
          <a:p>
            <a:pPr>
              <a:lnSpc>
                <a:spcPct val="200000"/>
              </a:lnSpc>
            </a:pPr>
            <a:r>
              <a:rPr lang="es-ES" sz="3000">
                <a:solidFill>
                  <a:srgbClr val="000000"/>
                </a:solidFill>
                <a:latin typeface="Arial"/>
                <a:ea typeface="Arial"/>
              </a:rPr>
              <a:t>UNA CARRERA SOLIDARIA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15000"/>
              </a:lnSpc>
            </a:pP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200000"/>
              </a:lnSpc>
            </a:pPr>
            <a:endParaRPr/>
          </a:p>
        </p:txBody>
      </p:sp>
      <p:pic>
        <p:nvPicPr>
          <p:cNvPr descr="" id="254" name="Shape 204"/>
          <p:cNvPicPr/>
          <p:nvPr/>
        </p:nvPicPr>
        <p:blipFill>
          <a:blip r:embed="rId1"/>
          <a:stretch>
            <a:fillRect/>
          </a:stretch>
        </p:blipFill>
        <p:spPr>
          <a:xfrm>
            <a:off x="4524120" y="1063440"/>
            <a:ext cx="2063880" cy="1273680"/>
          </a:xfrm>
          <a:prstGeom prst="rect">
            <a:avLst/>
          </a:prstGeom>
        </p:spPr>
      </p:pic>
      <p:pic>
        <p:nvPicPr>
          <p:cNvPr descr="" id="255" name="Shape 205"/>
          <p:cNvPicPr/>
          <p:nvPr/>
        </p:nvPicPr>
        <p:blipFill>
          <a:blip r:embed="rId2"/>
          <a:stretch>
            <a:fillRect/>
          </a:stretch>
        </p:blipFill>
        <p:spPr>
          <a:xfrm>
            <a:off x="4611960" y="2471040"/>
            <a:ext cx="1806120" cy="1352880"/>
          </a:xfrm>
          <a:prstGeom prst="rect">
            <a:avLst/>
          </a:prstGeom>
        </p:spPr>
      </p:pic>
      <p:pic>
        <p:nvPicPr>
          <p:cNvPr descr="" id="256" name="Shape 206"/>
          <p:cNvPicPr/>
          <p:nvPr/>
        </p:nvPicPr>
        <p:blipFill>
          <a:blip r:embed="rId3"/>
          <a:stretch>
            <a:fillRect/>
          </a:stretch>
        </p:blipFill>
        <p:spPr>
          <a:xfrm>
            <a:off x="6832080" y="3378240"/>
            <a:ext cx="1638000" cy="1685520"/>
          </a:xfrm>
          <a:prstGeom prst="rect">
            <a:avLst/>
          </a:prstGeom>
        </p:spPr>
      </p:pic>
    </p:spTree>
  </p:cSld>
  <p:transition spd="slow">
    <p:push dir="l"/>
  </p:transition>
  <p:timing>
    <p:tnLst>
      <p:par>
        <p:cTn dur="indefinite" id="168" nodeType="tmRoot" restart="never">
          <p:childTnLst>
            <p:seq>
              <p:cTn dur="indefinite" id="169" nodeType="mainSeq">
                <p:childTnLst>
                  <p:par>
                    <p:cTn fill="hold" id="170">
                      <p:stCondLst>
                        <p:cond delay="indefinite"/>
                      </p:stCondLst>
                      <p:childTnLst>
                        <p:par>
                          <p:cTn fill="hold" id="171">
                            <p:stCondLst>
                              <p:cond delay="0"/>
                            </p:stCondLst>
                            <p:childTnLst>
                              <p:par>
                                <p:cTn fill="hold" id="17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74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75">
                      <p:stCondLst>
                        <p:cond delay="indefinite"/>
                      </p:stCondLst>
                      <p:childTnLst>
                        <p:par>
                          <p:cTn fill="hold" id="176">
                            <p:stCondLst>
                              <p:cond delay="0"/>
                            </p:stCondLst>
                            <p:childTnLst>
                              <p:par>
                                <p:cTn fill="hold" id="17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79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0">
                      <p:stCondLst>
                        <p:cond delay="indefinite"/>
                      </p:stCondLst>
                      <p:childTnLst>
                        <p:par>
                          <p:cTn fill="hold" id="181">
                            <p:stCondLst>
                              <p:cond delay="0"/>
                            </p:stCondLst>
                            <p:childTnLst>
                              <p:par>
                                <p:cTn fill="hold" id="18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84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5">
                      <p:stCondLst>
                        <p:cond delay="indefinite"/>
                      </p:stCondLst>
                      <p:childTnLst>
                        <p:par>
                          <p:cTn fill="hold" id="186">
                            <p:stCondLst>
                              <p:cond delay="0"/>
                            </p:stCondLst>
                            <p:childTnLst>
                              <p:par>
                                <p:cTn fill="hold" id="18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89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0">
                      <p:stCondLst>
                        <p:cond delay="indefinite"/>
                      </p:stCondLst>
                      <p:childTnLst>
                        <p:par>
                          <p:cTn fill="hold" id="191">
                            <p:stCondLst>
                              <p:cond delay="0"/>
                            </p:stCondLst>
                            <p:childTnLst>
                              <p:par>
                                <p:cTn fill="hold" id="19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94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95">
                      <p:stCondLst>
                        <p:cond delay="indefinite"/>
                      </p:stCondLst>
                      <p:childTnLst>
                        <p:par>
                          <p:cTn fill="hold" id="196">
                            <p:stCondLst>
                              <p:cond delay="0"/>
                            </p:stCondLst>
                            <p:childTnLst>
                              <p:par>
                                <p:cTn fill="hold" id="19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99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00">
                      <p:stCondLst>
                        <p:cond delay="indefinite"/>
                      </p:stCondLst>
                      <p:childTnLst>
                        <p:par>
                          <p:cTn fill="hold" id="201">
                            <p:stCondLst>
                              <p:cond delay="0"/>
                            </p:stCondLst>
                            <p:childTnLst>
                              <p:par>
                                <p:cTn fill="hold" id="20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0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04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457200" y="205920"/>
            <a:ext cx="687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           </a:t>
            </a: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¿CUANDO?</a:t>
            </a:r>
            <a:endParaRPr/>
          </a:p>
        </p:txBody>
      </p:sp>
      <p:sp>
        <p:nvSpPr>
          <p:cNvPr id="258" name="TextShape 2"/>
          <p:cNvSpPr txBox="1"/>
          <p:nvPr/>
        </p:nvSpPr>
        <p:spPr>
          <a:xfrm>
            <a:off x="457200" y="1200240"/>
            <a:ext cx="6179760" cy="276912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50000"/>
              </a:lnSpc>
            </a:pPr>
            <a:r>
              <a:rPr lang="es-ES" sz="3200">
                <a:solidFill>
                  <a:srgbClr val="c3f180"/>
                </a:solidFill>
                <a:latin typeface="Arial"/>
                <a:ea typeface="Arial"/>
              </a:rPr>
              <a:t>LO HAREMOS DESPUÉS DE LAS VACACIONES DE NAVIDAD </a:t>
            </a:r>
            <a:endParaRPr/>
          </a:p>
        </p:txBody>
      </p:sp>
      <p:pic>
        <p:nvPicPr>
          <p:cNvPr descr="" id="259" name="Shape 213"/>
          <p:cNvPicPr/>
          <p:nvPr/>
        </p:nvPicPr>
        <p:blipFill>
          <a:blip r:embed="rId1"/>
          <a:stretch>
            <a:fillRect/>
          </a:stretch>
        </p:blipFill>
        <p:spPr>
          <a:xfrm>
            <a:off x="6637320" y="205920"/>
            <a:ext cx="2333160" cy="1828080"/>
          </a:xfrm>
          <a:prstGeom prst="rect">
            <a:avLst/>
          </a:prstGeom>
        </p:spPr>
      </p:pic>
      <p:pic>
        <p:nvPicPr>
          <p:cNvPr descr="" id="260" name="Shape 214"/>
          <p:cNvPicPr/>
          <p:nvPr/>
        </p:nvPicPr>
        <p:blipFill>
          <a:blip r:embed="rId2"/>
          <a:stretch>
            <a:fillRect/>
          </a:stretch>
        </p:blipFill>
        <p:spPr>
          <a:xfrm>
            <a:off x="6637320" y="2527200"/>
            <a:ext cx="2333160" cy="1961640"/>
          </a:xfrm>
          <a:prstGeom prst="rect">
            <a:avLst/>
          </a:prstGeom>
        </p:spPr>
      </p:pic>
    </p:spTree>
  </p:cSld>
  <p:timing>
    <p:tnLst>
      <p:par>
        <p:cTn dur="indefinite" id="205" nodeType="tmRoot" restart="never">
          <p:childTnLst>
            <p:seq>
              <p:cTn dur="indefinite" id="206" nodeType="mainSeq">
                <p:childTnLst>
                  <p:par>
                    <p:cTn fill="hold" id="207">
                      <p:stCondLst>
                        <p:cond delay="indefinite"/>
                      </p:stCondLst>
                      <p:childTnLst>
                        <p:par>
                          <p:cTn fill="hold" id="208">
                            <p:stCondLst>
                              <p:cond delay="0"/>
                            </p:stCondLst>
                            <p:childTnLst>
                              <p:par>
                                <p:cTn fill="hold" id="20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11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2">
                      <p:stCondLst>
                        <p:cond delay="indefinite"/>
                      </p:stCondLst>
                      <p:childTnLst>
                        <p:par>
                          <p:cTn fill="hold" id="213">
                            <p:stCondLst>
                              <p:cond delay="0"/>
                            </p:stCondLst>
                            <p:childTnLst>
                              <p:par>
                                <p:cTn fill="hold" id="21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16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17">
                      <p:stCondLst>
                        <p:cond delay="indefinite"/>
                      </p:stCondLst>
                      <p:childTnLst>
                        <p:par>
                          <p:cTn fill="hold" id="218">
                            <p:stCondLst>
                              <p:cond delay="0"/>
                            </p:stCondLst>
                            <p:childTnLst>
                              <p:par>
                                <p:cTn fill="hold" id="21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21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519480" y="61920"/>
            <a:ext cx="6879240" cy="7005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000000"/>
                </a:solidFill>
                <a:latin typeface="Arial"/>
                <a:ea typeface="Arial"/>
              </a:rPr>
              <a:t>MEDICOS SIN FRONTERAS</a:t>
            </a:r>
            <a:endParaRPr/>
          </a:p>
        </p:txBody>
      </p:sp>
      <p:sp>
        <p:nvSpPr>
          <p:cNvPr id="205" name="TextShape 2"/>
          <p:cNvSpPr txBox="1"/>
          <p:nvPr/>
        </p:nvSpPr>
        <p:spPr>
          <a:xfrm>
            <a:off x="457200" y="629640"/>
            <a:ext cx="8115480" cy="399996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15000"/>
              </a:lnSpc>
            </a:pPr>
            <a:r>
              <a:rPr b="1" i="1" lang="es-ES" sz="3200">
                <a:solidFill>
                  <a:srgbClr val="ffffff"/>
                </a:solidFill>
                <a:latin typeface="Arial"/>
                <a:ea typeface="Arial"/>
              </a:rPr>
              <a:t>Los que trabajan en Médicos Sin Fronteras:</a:t>
            </a:r>
            <a:r>
              <a:rPr i="1" lang="es-ES" sz="3200">
                <a:solidFill>
                  <a:srgbClr val="ffffff"/>
                </a:solidFill>
                <a:latin typeface="Arial"/>
                <a:ea typeface="Arial"/>
              </a:rPr>
              <a:t> médicos , cirujanos , anestesistas , ginecólogos, enfermeros, matrona/os, psicólogos, logistas , gestores de recursos humanos , responsables de fianzas, administradores , puesto de coordinación y otros profesionales. Hombres y mujeres trabajan aquí</a:t>
            </a:r>
            <a:endParaRPr/>
          </a:p>
        </p:txBody>
      </p:sp>
      <p:sp>
        <p:nvSpPr>
          <p:cNvPr id="206" name="CustomShape 3"/>
          <p:cNvSpPr/>
          <p:nvPr/>
        </p:nvSpPr>
        <p:spPr>
          <a:xfrm>
            <a:off x="6773400" y="61920"/>
            <a:ext cx="935280" cy="452160"/>
          </a:xfrm>
          <a:prstGeom prst="rect">
            <a:avLst>
              <a:gd fmla="val 16667" name="adj"/>
            </a:avLst>
          </a:prstGeom>
          <a:ln w="19080">
            <a:solidFill>
              <a:srgbClr val="1f497d"/>
            </a:solidFill>
            <a:round/>
          </a:ln>
        </p:spPr>
        <p:txBody>
          <a:bodyPr anchor="ctr" bIns="91440" tIns="91440"/>
          <a:p>
            <a:pPr>
              <a:lnSpc>
                <a:spcPct val="100000"/>
              </a:lnSpc>
            </a:pPr>
            <a:r>
              <a:rPr lang="es-ES" sz="1400">
                <a:solidFill>
                  <a:srgbClr val="000000"/>
                </a:solidFill>
                <a:latin typeface="Arial"/>
                <a:ea typeface="Arial"/>
              </a:rPr>
              <a:t>M.S.F</a:t>
            </a:r>
            <a:endParaRPr/>
          </a:p>
        </p:txBody>
      </p:sp>
    </p:spTree>
  </p:cSld>
  <p:transition spd="slow">
    <p:push dir="l"/>
  </p:transition>
  <p:timing>
    <p:tnLst>
      <p:par>
        <p:cTn dur="indefinite" id="1" nodeType="tmRoot" restart="never">
          <p:childTnLst>
            <p:seq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7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2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extShape 1"/>
          <p:cNvSpPr txBox="1"/>
          <p:nvPr/>
        </p:nvSpPr>
        <p:spPr>
          <a:xfrm>
            <a:off x="457200" y="223920"/>
            <a:ext cx="804816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¿PARA QUÉ VAMOS A HACERLO?</a:t>
            </a:r>
            <a:endParaRPr/>
          </a:p>
        </p:txBody>
      </p:sp>
      <p:sp>
        <p:nvSpPr>
          <p:cNvPr id="262" name="TextShape 2"/>
          <p:cNvSpPr txBox="1"/>
          <p:nvPr/>
        </p:nvSpPr>
        <p:spPr>
          <a:xfrm>
            <a:off x="457200" y="1200240"/>
            <a:ext cx="8229240" cy="5212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s-ES" sz="3000">
                <a:solidFill>
                  <a:srgbClr val="000000"/>
                </a:solidFill>
                <a:latin typeface="Arial"/>
                <a:ea typeface="Arial"/>
              </a:rPr>
              <a:t>CONSEGUIR DINERO PARA LA ONG </a:t>
            </a:r>
            <a:endParaRPr/>
          </a:p>
        </p:txBody>
      </p:sp>
      <p:pic>
        <p:nvPicPr>
          <p:cNvPr descr="" id="263" name="Shape 221"/>
          <p:cNvPicPr/>
          <p:nvPr/>
        </p:nvPicPr>
        <p:blipFill>
          <a:blip r:embed="rId1"/>
          <a:stretch>
            <a:fillRect/>
          </a:stretch>
        </p:blipFill>
        <p:spPr>
          <a:xfrm>
            <a:off x="177120" y="2010240"/>
            <a:ext cx="2207160" cy="1924560"/>
          </a:xfrm>
          <a:prstGeom prst="rect">
            <a:avLst/>
          </a:prstGeom>
        </p:spPr>
      </p:pic>
      <p:sp>
        <p:nvSpPr>
          <p:cNvPr id="264" name="CustomShape 3"/>
          <p:cNvSpPr/>
          <p:nvPr/>
        </p:nvSpPr>
        <p:spPr>
          <a:xfrm>
            <a:off x="3229560" y="2609280"/>
            <a:ext cx="1443240" cy="41652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eeece1"/>
          </a:solidFill>
          <a:ln w="19080">
            <a:solidFill>
              <a:srgbClr val="1f497d"/>
            </a:solidFill>
            <a:round/>
          </a:ln>
        </p:spPr>
      </p:sp>
      <p:pic>
        <p:nvPicPr>
          <p:cNvPr descr="" id="265" name="Shape 223"/>
          <p:cNvPicPr/>
          <p:nvPr/>
        </p:nvPicPr>
        <p:blipFill>
          <a:blip r:embed="rId2"/>
          <a:stretch>
            <a:fillRect/>
          </a:stretch>
        </p:blipFill>
        <p:spPr>
          <a:xfrm>
            <a:off x="5156280" y="2106720"/>
            <a:ext cx="3079440" cy="2651760"/>
          </a:xfrm>
          <a:prstGeom prst="rect">
            <a:avLst/>
          </a:prstGeom>
        </p:spPr>
      </p:pic>
    </p:spTree>
  </p:cSld>
  <p:timing>
    <p:tnLst>
      <p:par>
        <p:cTn dur="indefinite" id="222" nodeType="tmRoot" restart="never">
          <p:childTnLst>
            <p:seq>
              <p:cTn dur="indefinite" id="223" nodeType="mainSeq">
                <p:childTnLst>
                  <p:par>
                    <p:cTn fill="hold" id="224">
                      <p:stCondLst>
                        <p:cond delay="indefinite"/>
                      </p:stCondLst>
                      <p:childTnLst>
                        <p:par>
                          <p:cTn fill="hold" id="225">
                            <p:stCondLst>
                              <p:cond delay="0"/>
                            </p:stCondLst>
                            <p:childTnLst>
                              <p:par>
                                <p:cTn fill="hold" id="22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28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29">
                      <p:stCondLst>
                        <p:cond delay="indefinite"/>
                      </p:stCondLst>
                      <p:childTnLst>
                        <p:par>
                          <p:cTn fill="hold" id="230">
                            <p:stCondLst>
                              <p:cond delay="0"/>
                            </p:stCondLst>
                            <p:childTnLst>
                              <p:par>
                                <p:cTn fill="hold" id="23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33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4">
                      <p:stCondLst>
                        <p:cond delay="indefinite"/>
                      </p:stCondLst>
                      <p:childTnLst>
                        <p:par>
                          <p:cTn fill="hold" id="235">
                            <p:stCondLst>
                              <p:cond delay="0"/>
                            </p:stCondLst>
                            <p:childTnLst>
                              <p:par>
                                <p:cTn fill="hold" id="23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38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9">
                      <p:stCondLst>
                        <p:cond delay="indefinite"/>
                      </p:stCondLst>
                      <p:childTnLst>
                        <p:par>
                          <p:cTn fill="hold" id="240">
                            <p:stCondLst>
                              <p:cond delay="0"/>
                            </p:stCondLst>
                            <p:childTnLst>
                              <p:par>
                                <p:cTn fill="hold" id="24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43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extShape 1"/>
          <p:cNvSpPr txBox="1"/>
          <p:nvPr/>
        </p:nvSpPr>
        <p:spPr>
          <a:xfrm>
            <a:off x="457200" y="205920"/>
            <a:ext cx="7705080" cy="79272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¿</a:t>
            </a:r>
            <a:r>
              <a:rPr lang="es-ES" sz="3000">
                <a:solidFill>
                  <a:srgbClr val="000000"/>
                </a:solidFill>
                <a:latin typeface="Georgia"/>
                <a:ea typeface="Georgia"/>
              </a:rPr>
              <a:t>QUE ESPERAMOS OBTENER</a:t>
            </a: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 ?</a:t>
            </a:r>
            <a:endParaRPr/>
          </a:p>
        </p:txBody>
      </p:sp>
      <p:sp>
        <p:nvSpPr>
          <p:cNvPr id="267" name="TextShape 2"/>
          <p:cNvSpPr txBox="1"/>
          <p:nvPr/>
        </p:nvSpPr>
        <p:spPr>
          <a:xfrm>
            <a:off x="457200" y="1200240"/>
            <a:ext cx="576936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5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AYUDAR A LOS NECESITADOS QUE ESTÉ AYUDANDO ESTA ONG  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268" name="Shape 230"/>
          <p:cNvPicPr/>
          <p:nvPr/>
        </p:nvPicPr>
        <p:blipFill>
          <a:blip r:embed="rId1"/>
          <a:stretch>
            <a:fillRect/>
          </a:stretch>
        </p:blipFill>
        <p:spPr>
          <a:xfrm>
            <a:off x="5571360" y="2621160"/>
            <a:ext cx="2854800" cy="2522160"/>
          </a:xfrm>
          <a:prstGeom prst="rect">
            <a:avLst/>
          </a:prstGeom>
        </p:spPr>
      </p:pic>
      <p:pic>
        <p:nvPicPr>
          <p:cNvPr descr="" id="269" name="Shape 231"/>
          <p:cNvPicPr/>
          <p:nvPr/>
        </p:nvPicPr>
        <p:blipFill>
          <a:blip r:embed="rId2"/>
          <a:stretch>
            <a:fillRect/>
          </a:stretch>
        </p:blipFill>
        <p:spPr>
          <a:xfrm>
            <a:off x="2085120" y="3539520"/>
            <a:ext cx="1142640" cy="1142640"/>
          </a:xfrm>
          <a:prstGeom prst="rect">
            <a:avLst/>
          </a:prstGeom>
        </p:spPr>
      </p:pic>
      <p:pic>
        <p:nvPicPr>
          <p:cNvPr descr="" id="270" name="Shape 232"/>
          <p:cNvPicPr/>
          <p:nvPr/>
        </p:nvPicPr>
        <p:blipFill>
          <a:blip r:embed="rId3"/>
          <a:stretch>
            <a:fillRect/>
          </a:stretch>
        </p:blipFill>
        <p:spPr>
          <a:xfrm>
            <a:off x="6009480" y="1080000"/>
            <a:ext cx="1041120" cy="1142640"/>
          </a:xfrm>
          <a:prstGeom prst="rect">
            <a:avLst/>
          </a:prstGeom>
        </p:spPr>
      </p:pic>
    </p:spTree>
  </p:cSld>
  <p:timing>
    <p:tnLst>
      <p:par>
        <p:cTn dur="indefinite" id="244" nodeType="tmRoot" restart="never">
          <p:childTnLst>
            <p:seq>
              <p:cTn dur="indefinite" id="245" nodeType="mainSeq">
                <p:childTnLst>
                  <p:par>
                    <p:cTn fill="hold" id="246">
                      <p:stCondLst>
                        <p:cond delay="indefinite"/>
                      </p:stCondLst>
                      <p:childTnLst>
                        <p:par>
                          <p:cTn fill="hold" id="247">
                            <p:stCondLst>
                              <p:cond delay="0"/>
                            </p:stCondLst>
                            <p:childTnLst>
                              <p:par>
                                <p:cTn fill="hold" id="24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5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51">
                      <p:stCondLst>
                        <p:cond delay="indefinite"/>
                      </p:stCondLst>
                      <p:childTnLst>
                        <p:par>
                          <p:cTn fill="hold" id="252">
                            <p:stCondLst>
                              <p:cond delay="0"/>
                            </p:stCondLst>
                            <p:childTnLst>
                              <p:par>
                                <p:cTn fill="hold" id="25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55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56">
                      <p:stCondLst>
                        <p:cond delay="indefinite"/>
                      </p:stCondLst>
                      <p:childTnLst>
                        <p:par>
                          <p:cTn fill="hold" id="257">
                            <p:stCondLst>
                              <p:cond delay="0"/>
                            </p:stCondLst>
                            <p:childTnLst>
                              <p:par>
                                <p:cTn fill="hold" id="25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6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61">
                      <p:stCondLst>
                        <p:cond delay="indefinite"/>
                      </p:stCondLst>
                      <p:childTnLst>
                        <p:par>
                          <p:cTn fill="hold" id="262">
                            <p:stCondLst>
                              <p:cond delay="0"/>
                            </p:stCondLst>
                            <p:childTnLst>
                              <p:par>
                                <p:cTn fill="hold" id="26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65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extShape 1"/>
          <p:cNvSpPr txBox="1"/>
          <p:nvPr/>
        </p:nvSpPr>
        <p:spPr>
          <a:xfrm>
            <a:off x="1215360" y="196920"/>
            <a:ext cx="687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000">
                <a:solidFill>
                  <a:srgbClr val="ffffff"/>
                </a:solidFill>
                <a:latin typeface="Verdana"/>
                <a:ea typeface="Verdana"/>
              </a:rPr>
              <a:t>¿CÓMO LO VAMOS A HACER?</a:t>
            </a:r>
            <a:endParaRPr/>
          </a:p>
        </p:txBody>
      </p:sp>
      <p:sp>
        <p:nvSpPr>
          <p:cNvPr id="272" name="TextShape 2"/>
          <p:cNvSpPr txBox="1"/>
          <p:nvPr/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50000"/>
              </a:lnSpc>
            </a:pPr>
            <a:r>
              <a:rPr lang="es-ES" sz="2400">
                <a:solidFill>
                  <a:srgbClr val="ffffff"/>
                </a:solidFill>
                <a:latin typeface="Arial"/>
                <a:ea typeface="Arial"/>
              </a:rPr>
              <a:t>PRIMERO REPARTIREMOS PAPELETAS POR LAS CLASES DE PRIMERO Y DESPUÉS DE LAS VACACIONES DIREMOS CUALES SON LOS EQUIPOS QUE HAYAN TOCADO </a:t>
            </a:r>
            <a:endParaRPr/>
          </a:p>
        </p:txBody>
      </p:sp>
      <p:pic>
        <p:nvPicPr>
          <p:cNvPr descr="" id="273" name="Shape 239"/>
          <p:cNvPicPr/>
          <p:nvPr/>
        </p:nvPicPr>
        <p:blipFill>
          <a:blip r:embed="rId1"/>
          <a:stretch>
            <a:fillRect/>
          </a:stretch>
        </p:blipFill>
        <p:spPr>
          <a:xfrm>
            <a:off x="4844160" y="3101040"/>
            <a:ext cx="2437920" cy="1875960"/>
          </a:xfrm>
          <a:prstGeom prst="rect">
            <a:avLst/>
          </a:prstGeom>
        </p:spPr>
      </p:pic>
    </p:spTree>
  </p:cSld>
  <p:timing>
    <p:tnLst>
      <p:par>
        <p:cTn dur="indefinite" id="266" nodeType="tmRoot" restart="never">
          <p:childTnLst>
            <p:seq>
              <p:cTn dur="indefinite" id="267" nodeType="mainSeq">
                <p:childTnLst>
                  <p:par>
                    <p:cTn fill="hold" id="268">
                      <p:stCondLst>
                        <p:cond delay="indefinite"/>
                      </p:stCondLst>
                      <p:childTnLst>
                        <p:par>
                          <p:cTn fill="hold" id="269">
                            <p:stCondLst>
                              <p:cond delay="0"/>
                            </p:stCondLst>
                            <p:childTnLst>
                              <p:par>
                                <p:cTn fill="hold" id="270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72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73">
                      <p:stCondLst>
                        <p:cond delay="indefinite"/>
                      </p:stCondLst>
                      <p:childTnLst>
                        <p:par>
                          <p:cTn fill="hold" id="274">
                            <p:stCondLst>
                              <p:cond delay="0"/>
                            </p:stCondLst>
                            <p:childTnLst>
                              <p:par>
                                <p:cTn fill="hold" id="275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77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TextShape 1"/>
          <p:cNvSpPr txBox="1"/>
          <p:nvPr/>
        </p:nvSpPr>
        <p:spPr>
          <a:xfrm>
            <a:off x="457200" y="205920"/>
            <a:ext cx="687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¿QUÉ NECESITA?</a:t>
            </a:r>
            <a:endParaRPr/>
          </a:p>
        </p:txBody>
      </p:sp>
      <p:sp>
        <p:nvSpPr>
          <p:cNvPr id="275" name="TextShape 2"/>
          <p:cNvSpPr txBox="1"/>
          <p:nvPr/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50000"/>
              </a:lnSpc>
            </a:pPr>
            <a:r>
              <a:rPr lang="es-ES" sz="3000">
                <a:solidFill>
                  <a:srgbClr val="000000"/>
                </a:solidFill>
                <a:latin typeface="Arial"/>
                <a:ea typeface="Arial"/>
              </a:rPr>
              <a:t>BALONES (INSTITUTO) Y EL PRESUPUESTO SERÁ DE 50 CÉNTIMOS POR JUGADOR Y POR UNA VUELTA TAMBIÉN SERÁ 50 CÉNTIMOS </a:t>
            </a:r>
            <a:endParaRPr/>
          </a:p>
        </p:txBody>
      </p:sp>
      <p:pic>
        <p:nvPicPr>
          <p:cNvPr descr="" id="276" name="Shape 246"/>
          <p:cNvPicPr/>
          <p:nvPr/>
        </p:nvPicPr>
        <p:blipFill>
          <a:blip r:embed="rId1"/>
          <a:stretch>
            <a:fillRect/>
          </a:stretch>
        </p:blipFill>
        <p:spPr>
          <a:xfrm>
            <a:off x="6437520" y="288720"/>
            <a:ext cx="1587240" cy="1355760"/>
          </a:xfrm>
          <a:prstGeom prst="rect">
            <a:avLst/>
          </a:prstGeom>
        </p:spPr>
      </p:pic>
      <p:pic>
        <p:nvPicPr>
          <p:cNvPr descr="" id="277" name="Shape 247"/>
          <p:cNvPicPr/>
          <p:nvPr/>
        </p:nvPicPr>
        <p:blipFill>
          <a:blip r:embed="rId2"/>
          <a:stretch>
            <a:fillRect/>
          </a:stretch>
        </p:blipFill>
        <p:spPr>
          <a:xfrm>
            <a:off x="6736680" y="3368520"/>
            <a:ext cx="1485720" cy="1510920"/>
          </a:xfrm>
          <a:prstGeom prst="rect">
            <a:avLst/>
          </a:prstGeom>
        </p:spPr>
      </p:pic>
    </p:spTree>
  </p:cSld>
  <p:timing>
    <p:tnLst>
      <p:par>
        <p:cTn dur="indefinite" id="278" nodeType="tmRoot" restart="never">
          <p:childTnLst>
            <p:seq>
              <p:cTn dur="indefinite" id="279" nodeType="mainSeq">
                <p:childTnLst>
                  <p:par>
                    <p:cTn fill="hold" id="280">
                      <p:stCondLst>
                        <p:cond delay="indefinite"/>
                      </p:stCondLst>
                      <p:childTnLst>
                        <p:par>
                          <p:cTn fill="hold" id="281">
                            <p:stCondLst>
                              <p:cond delay="0"/>
                            </p:stCondLst>
                            <p:childTnLst>
                              <p:par>
                                <p:cTn fill="hold" id="28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84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5">
                      <p:stCondLst>
                        <p:cond delay="indefinite"/>
                      </p:stCondLst>
                      <p:childTnLst>
                        <p:par>
                          <p:cTn fill="hold" id="286">
                            <p:stCondLst>
                              <p:cond delay="0"/>
                            </p:stCondLst>
                            <p:childTnLst>
                              <p:par>
                                <p:cTn fill="hold" id="28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89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0">
                      <p:stCondLst>
                        <p:cond delay="indefinite"/>
                      </p:stCondLst>
                      <p:childTnLst>
                        <p:par>
                          <p:cTn fill="hold" id="291">
                            <p:stCondLst>
                              <p:cond delay="0"/>
                            </p:stCondLst>
                            <p:childTnLst>
                              <p:par>
                                <p:cTn fill="hold" id="292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94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extShape 1"/>
          <p:cNvSpPr txBox="1"/>
          <p:nvPr/>
        </p:nvSpPr>
        <p:spPr>
          <a:xfrm>
            <a:off x="501840" y="223920"/>
            <a:ext cx="687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000">
                <a:solidFill>
                  <a:srgbClr val="c27ba0"/>
                </a:solidFill>
                <a:latin typeface="Arial"/>
                <a:ea typeface="Arial"/>
              </a:rPr>
              <a:t>PERSONAS QUE NECESITAMOS :</a:t>
            </a:r>
            <a:endParaRPr/>
          </a:p>
        </p:txBody>
      </p:sp>
      <p:sp>
        <p:nvSpPr>
          <p:cNvPr id="279" name="TextShape 2"/>
          <p:cNvSpPr txBox="1"/>
          <p:nvPr/>
        </p:nvSpPr>
        <p:spPr>
          <a:xfrm>
            <a:off x="457200" y="1200240"/>
            <a:ext cx="758124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50000"/>
              </a:lnSpc>
            </a:pPr>
            <a:r>
              <a:rPr lang="es-ES" sz="3000">
                <a:solidFill>
                  <a:srgbClr val="ffffff"/>
                </a:solidFill>
                <a:latin typeface="Arial"/>
                <a:ea typeface="Arial"/>
              </a:rPr>
              <a:t>TODOS LOS DE 1 Y LOS PROFESORES DE E.F (FÚTBOL Y CARRERA ) Y EL DE LA BIBLIOTECA PARA EL AJEDREZ </a:t>
            </a:r>
            <a:endParaRPr/>
          </a:p>
        </p:txBody>
      </p:sp>
      <p:pic>
        <p:nvPicPr>
          <p:cNvPr descr="" id="280" name="Shape 254"/>
          <p:cNvPicPr/>
          <p:nvPr/>
        </p:nvPicPr>
        <p:blipFill>
          <a:blip r:embed="rId1"/>
          <a:stretch>
            <a:fillRect/>
          </a:stretch>
        </p:blipFill>
        <p:spPr>
          <a:xfrm>
            <a:off x="3411000" y="3378960"/>
            <a:ext cx="2145960" cy="1561680"/>
          </a:xfrm>
          <a:prstGeom prst="rect">
            <a:avLst/>
          </a:prstGeom>
        </p:spPr>
      </p:pic>
    </p:spTree>
  </p:cSld>
  <p:timing>
    <p:tnLst>
      <p:par>
        <p:cTn dur="indefinite" id="295" nodeType="tmRoot" restart="never">
          <p:childTnLst>
            <p:seq>
              <p:cTn dur="indefinite" id="296" nodeType="mainSeq">
                <p:childTnLst>
                  <p:par>
                    <p:cTn fill="hold" id="297">
                      <p:stCondLst>
                        <p:cond delay="indefinite"/>
                      </p:stCondLst>
                      <p:childTnLst>
                        <p:par>
                          <p:cTn fill="hold" id="298">
                            <p:stCondLst>
                              <p:cond delay="0"/>
                            </p:stCondLst>
                            <p:childTnLst>
                              <p:par>
                                <p:cTn fill="hold" id="29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301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02">
                      <p:stCondLst>
                        <p:cond delay="indefinite"/>
                      </p:stCondLst>
                      <p:childTnLst>
                        <p:par>
                          <p:cTn fill="hold" id="303">
                            <p:stCondLst>
                              <p:cond delay="0"/>
                            </p:stCondLst>
                            <p:childTnLst>
                              <p:par>
                                <p:cTn fill="hold" id="30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0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306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TextShape 1"/>
          <p:cNvSpPr txBox="1"/>
          <p:nvPr/>
        </p:nvSpPr>
        <p:spPr>
          <a:xfrm>
            <a:off x="-247320" y="123120"/>
            <a:ext cx="6879240" cy="100944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                       </a:t>
            </a:r>
            <a:r>
              <a:rPr lang="es-ES" sz="6000">
                <a:solidFill>
                  <a:srgbClr val="ffffff"/>
                </a:solidFill>
                <a:latin typeface="Arial"/>
                <a:ea typeface="Arial"/>
              </a:rPr>
              <a:t>FIN </a:t>
            </a:r>
            <a:endParaRPr/>
          </a:p>
        </p:txBody>
      </p:sp>
      <p:sp>
        <p:nvSpPr>
          <p:cNvPr id="282" name="TextShape 2"/>
          <p:cNvSpPr txBox="1"/>
          <p:nvPr/>
        </p:nvSpPr>
        <p:spPr>
          <a:xfrm>
            <a:off x="-1285920" y="1071000"/>
            <a:ext cx="8229240" cy="370692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                    </a:t>
            </a:r>
            <a:r>
              <a:rPr lang="es-ES" sz="2400">
                <a:solidFill>
                  <a:srgbClr val="ff0000"/>
                </a:solidFill>
                <a:latin typeface="Arial"/>
                <a:ea typeface="Arial"/>
              </a:rPr>
              <a:t>JESUS GONZALEZ</a:t>
            </a:r>
            <a:endParaRPr/>
          </a:p>
          <a:p>
            <a:pPr>
              <a:lnSpc>
                <a:spcPct val="100000"/>
              </a:lnSpc>
            </a:pPr>
            <a:r>
              <a:rPr lang="es-ES" sz="2400">
                <a:solidFill>
                  <a:srgbClr val="ffffff"/>
                </a:solidFill>
                <a:latin typeface="Arial"/>
                <a:ea typeface="Arial"/>
              </a:rPr>
              <a:t>                        </a:t>
            </a:r>
            <a:r>
              <a:rPr lang="es-ES" sz="2400">
                <a:solidFill>
                  <a:srgbClr val="0000ff"/>
                </a:solidFill>
                <a:latin typeface="Arial"/>
                <a:ea typeface="Arial"/>
              </a:rPr>
              <a:t>MARCO.A LAFUENTE</a:t>
            </a:r>
            <a:endParaRPr/>
          </a:p>
          <a:p>
            <a:pPr>
              <a:lnSpc>
                <a:spcPct val="100000"/>
              </a:lnSpc>
            </a:pPr>
            <a:r>
              <a:rPr lang="es-ES" sz="2400">
                <a:solidFill>
                  <a:srgbClr val="ffffff"/>
                </a:solidFill>
                <a:latin typeface="Arial"/>
                <a:ea typeface="Arial"/>
              </a:rPr>
              <a:t>                           </a:t>
            </a:r>
            <a:r>
              <a:rPr lang="es-ES" sz="2400">
                <a:solidFill>
                  <a:srgbClr val="00ff00"/>
                </a:solidFill>
                <a:latin typeface="Arial"/>
                <a:ea typeface="Arial"/>
              </a:rPr>
              <a:t>URSULA RIVAS</a:t>
            </a:r>
            <a:r>
              <a:rPr lang="es-ES" sz="2400">
                <a:solidFill>
                  <a:srgbClr val="ffffff"/>
                </a:solidFill>
                <a:latin typeface="Arial"/>
                <a:ea typeface="Arial"/>
              </a:rPr>
              <a:t> </a:t>
            </a:r>
            <a:endParaRPr/>
          </a:p>
          <a:p>
            <a:pPr>
              <a:lnSpc>
                <a:spcPct val="100000"/>
              </a:lnSpc>
            </a:pPr>
            <a:r>
              <a:rPr lang="es-ES" sz="2400">
                <a:solidFill>
                  <a:srgbClr val="ffffff"/>
                </a:solidFill>
                <a:latin typeface="Arial"/>
                <a:ea typeface="Arial"/>
              </a:rPr>
              <a:t>                         </a:t>
            </a:r>
            <a:r>
              <a:rPr lang="es-ES" sz="2400">
                <a:solidFill>
                  <a:srgbClr val="25d7a1"/>
                </a:solidFill>
                <a:latin typeface="Arial"/>
                <a:ea typeface="Arial"/>
              </a:rPr>
              <a:t>DANIEL JIMENEZ</a:t>
            </a:r>
            <a:endParaRPr/>
          </a:p>
          <a:p>
            <a:pPr>
              <a:lnSpc>
                <a:spcPct val="100000"/>
              </a:lnSpc>
            </a:pPr>
            <a:r>
              <a:rPr lang="es-ES" sz="2400">
                <a:solidFill>
                  <a:srgbClr val="ffffff"/>
                </a:solidFill>
                <a:latin typeface="Arial"/>
                <a:ea typeface="Arial"/>
              </a:rPr>
              <a:t>                         </a:t>
            </a:r>
            <a:r>
              <a:rPr lang="es-ES" sz="2400">
                <a:solidFill>
                  <a:srgbClr val="00ffff"/>
                </a:solidFill>
                <a:latin typeface="Arial"/>
                <a:ea typeface="Arial"/>
              </a:rPr>
              <a:t>JOSE.M MURILLO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  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       </a:t>
            </a:r>
            <a:endParaRPr/>
          </a:p>
        </p:txBody>
      </p:sp>
      <p:pic>
        <p:nvPicPr>
          <p:cNvPr descr="" id="283" name="Shape 261"/>
          <p:cNvPicPr/>
          <p:nvPr/>
        </p:nvPicPr>
        <p:blipFill>
          <a:blip r:embed="rId1"/>
          <a:stretch>
            <a:fillRect/>
          </a:stretch>
        </p:blipFill>
        <p:spPr>
          <a:xfrm>
            <a:off x="5742360" y="42840"/>
            <a:ext cx="3401280" cy="5057640"/>
          </a:xfrm>
          <a:prstGeom prst="rect">
            <a:avLst/>
          </a:prstGeom>
        </p:spPr>
      </p:pic>
    </p:spTree>
  </p:cSld>
  <p:timing>
    <p:tnLst>
      <p:par>
        <p:cTn dur="indefinite" id="307" nodeType="tmRoot" restart="never">
          <p:childTnLst>
            <p:seq>
              <p:cTn dur="indefinite" id="308" nodeType="mainSeq">
                <p:childTnLst>
                  <p:par>
                    <p:cTn fill="hold" id="309">
                      <p:stCondLst>
                        <p:cond delay="indefinite"/>
                      </p:stCondLst>
                      <p:childTnLst>
                        <p:par>
                          <p:cTn fill="hold" id="310">
                            <p:stCondLst>
                              <p:cond delay="0"/>
                            </p:stCondLst>
                            <p:childTnLst>
                              <p:par>
                                <p:cTn fill="hold" id="31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313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4">
                      <p:stCondLst>
                        <p:cond delay="indefinite"/>
                      </p:stCondLst>
                      <p:childTnLst>
                        <p:par>
                          <p:cTn fill="hold" id="315">
                            <p:stCondLst>
                              <p:cond delay="0"/>
                            </p:stCondLst>
                            <p:childTnLst>
                              <p:par>
                                <p:cTn fill="hold" id="31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318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19">
                      <p:stCondLst>
                        <p:cond delay="indefinite"/>
                      </p:stCondLst>
                      <p:childTnLst>
                        <p:par>
                          <p:cTn fill="hold" id="320">
                            <p:stCondLst>
                              <p:cond delay="0"/>
                            </p:stCondLst>
                            <p:childTnLst>
                              <p:par>
                                <p:cTn fill="hold" id="32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323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TextShape 1"/>
          <p:cNvSpPr txBox="1"/>
          <p:nvPr/>
        </p:nvSpPr>
        <p:spPr>
          <a:xfrm>
            <a:off x="1090440" y="116640"/>
            <a:ext cx="687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     </a:t>
            </a:r>
            <a:r>
              <a:rPr lang="es-ES" sz="3600">
                <a:solidFill>
                  <a:srgbClr val="4a86e8"/>
                </a:solidFill>
                <a:latin typeface="Arial"/>
                <a:ea typeface="Arial"/>
              </a:rPr>
              <a:t>¿COMO </a:t>
            </a:r>
            <a:r>
              <a:rPr lang="es-ES" sz="3600">
                <a:solidFill>
                  <a:srgbClr val="0000ff"/>
                </a:solidFill>
                <a:latin typeface="Arial"/>
                <a:ea typeface="Arial"/>
              </a:rPr>
              <a:t>LO</a:t>
            </a:r>
            <a:r>
              <a:rPr lang="es-ES" sz="3600">
                <a:solidFill>
                  <a:srgbClr val="4a86e8"/>
                </a:solidFill>
                <a:latin typeface="Arial"/>
                <a:ea typeface="Arial"/>
              </a:rPr>
              <a:t> HACEN?</a:t>
            </a:r>
            <a:endParaRPr/>
          </a:p>
        </p:txBody>
      </p:sp>
      <p:sp>
        <p:nvSpPr>
          <p:cNvPr id="208" name="TextShape 2"/>
          <p:cNvSpPr txBox="1"/>
          <p:nvPr/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anchor="ctr" bIns="91440" tIns="91440"/>
          <a:p>
            <a:pPr>
              <a:lnSpc>
                <a:spcPct val="15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Médicos sin fronteras trabaja con gran sentido de responsabilidad de adaptación al entorno cambiante,en el que (M.S.F)</a:t>
            </a:r>
            <a:endParaRPr/>
          </a:p>
          <a:p>
            <a:pPr>
              <a:lnSpc>
                <a:spcPct val="15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desarrolla su actividad ,así trabaja médicos sin fronteras.</a:t>
            </a:r>
            <a:endParaRPr/>
          </a:p>
        </p:txBody>
      </p:sp>
      <p:pic>
        <p:nvPicPr>
          <p:cNvPr descr="" id="209" name="Shape 99"/>
          <p:cNvPicPr/>
          <p:nvPr/>
        </p:nvPicPr>
        <p:blipFill>
          <a:blip r:embed="rId1"/>
          <a:stretch>
            <a:fillRect/>
          </a:stretch>
        </p:blipFill>
        <p:spPr>
          <a:xfrm>
            <a:off x="4478400" y="3853800"/>
            <a:ext cx="3175560" cy="1221840"/>
          </a:xfrm>
          <a:prstGeom prst="rect">
            <a:avLst/>
          </a:prstGeom>
        </p:spPr>
      </p:pic>
    </p:spTree>
  </p:cSld>
  <p:transition spd="slow">
    <p:fade/>
  </p:transition>
  <p:timing>
    <p:tnLst>
      <p:par>
        <p:cTn dur="indefinite" id="13" nodeType="tmRoot" restart="never">
          <p:childTnLst>
            <p:seq>
              <p:cTn dur="indefinite" id="14" nodeType="mainSeq">
                <p:childTnLst>
                  <p:par>
                    <p:cTn fill="hold" id="15">
                      <p:stCondLst>
                        <p:cond delay="indefinite"/>
                      </p:stCondLst>
                      <p:childTnLst>
                        <p:par>
                          <p:cTn fill="hold" id="16">
                            <p:stCondLst>
                              <p:cond delay="0"/>
                            </p:stCondLst>
                            <p:childTnLst>
                              <p:par>
                                <p:cTn fill="hold" id="17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19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1000"/>
                            </p:stCondLst>
                            <p:childTnLst>
                              <p:par>
                                <p:cTn fill="hold" id="21" nodeType="after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23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457200" y="205920"/>
            <a:ext cx="687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9900"/>
                </a:solidFill>
                <a:latin typeface="Arial"/>
                <a:ea typeface="Arial"/>
              </a:rPr>
              <a:t>¿A</a:t>
            </a:r>
            <a:r>
              <a:rPr lang="es-ES" sz="3600">
                <a:solidFill>
                  <a:srgbClr val="ffff00"/>
                </a:solidFill>
                <a:latin typeface="Arial"/>
                <a:ea typeface="Arial"/>
              </a:rPr>
              <a:t> QUIEN </a:t>
            </a:r>
            <a:r>
              <a:rPr lang="es-ES" sz="3600">
                <a:solidFill>
                  <a:srgbClr val="ff9900"/>
                </a:solidFill>
                <a:latin typeface="Arial"/>
                <a:ea typeface="Arial"/>
              </a:rPr>
              <a:t>AYUDA </a:t>
            </a:r>
            <a:r>
              <a:rPr lang="es-ES" sz="3600">
                <a:solidFill>
                  <a:srgbClr val="ffff00"/>
                </a:solidFill>
                <a:latin typeface="Arial"/>
                <a:ea typeface="Arial"/>
              </a:rPr>
              <a:t>MSF?</a:t>
            </a:r>
            <a:endParaRPr/>
          </a:p>
        </p:txBody>
      </p:sp>
      <p:sp>
        <p:nvSpPr>
          <p:cNvPr id="211" name="TextShape 2"/>
          <p:cNvSpPr txBox="1"/>
          <p:nvPr/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anchor="ctr" bIns="91440" tIns="91440"/>
          <a:p>
            <a:pPr>
              <a:lnSpc>
                <a:spcPct val="15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Estos ayudan a los necesitados:como personas que no tienen comida ,ropa ,tienen muchas enfermedades , no tienen agua potable etc … </a:t>
            </a:r>
            <a:endParaRPr/>
          </a:p>
        </p:txBody>
      </p:sp>
      <p:pic>
        <p:nvPicPr>
          <p:cNvPr descr="" id="212" name="Shape 106"/>
          <p:cNvPicPr/>
          <p:nvPr/>
        </p:nvPicPr>
        <p:blipFill>
          <a:blip r:embed="rId1"/>
          <a:stretch>
            <a:fillRect/>
          </a:stretch>
        </p:blipFill>
        <p:spPr>
          <a:xfrm>
            <a:off x="4803840" y="3468240"/>
            <a:ext cx="2136600" cy="1621440"/>
          </a:xfrm>
          <a:prstGeom prst="rect">
            <a:avLst/>
          </a:prstGeom>
        </p:spPr>
      </p:pic>
    </p:spTree>
  </p:cSld>
  <p:timing>
    <p:tnLst>
      <p:par>
        <p:cTn dur="indefinite" id="24" nodeType="tmRoot" restart="never">
          <p:childTnLst>
            <p:seq>
              <p:cTn dur="indefinite" id="25" nodeType="mainSeq">
                <p:childTnLst>
                  <p:par>
                    <p:cTn fill="hold" id="26">
                      <p:stCondLst>
                        <p:cond delay="indefinite"/>
                      </p:stCondLst>
                      <p:childTnLst>
                        <p:par>
                          <p:cTn fill="hold" id="27">
                            <p:stCondLst>
                              <p:cond delay="0"/>
                            </p:stCondLst>
                            <p:childTnLst>
                              <p:par>
                                <p:cTn fill="hold" id="28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dur="1000" fill="freeze" id="30"/>
                                        <p:tgtEl>
                                          <p:spTgt spid="2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dur="1000" fill="freeze" id="31"/>
                                        <p:tgtEl>
                                          <p:spTgt spid="2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2">
                      <p:stCondLst>
                        <p:cond delay="indefinite"/>
                      </p:stCondLst>
                      <p:childTnLst>
                        <p:par>
                          <p:cTn fill="hold" id="33">
                            <p:stCondLst>
                              <p:cond delay="0"/>
                            </p:stCondLst>
                            <p:childTnLst>
                              <p:par>
                                <p:cTn fill="hold" id="3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" fill="freeze" id="36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extShape 1"/>
          <p:cNvSpPr txBox="1"/>
          <p:nvPr/>
        </p:nvSpPr>
        <p:spPr>
          <a:xfrm>
            <a:off x="457200" y="205920"/>
            <a:ext cx="687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00ffff"/>
                </a:solidFill>
                <a:latin typeface="Arial"/>
                <a:ea typeface="Arial"/>
              </a:rPr>
              <a:t>¿DONDE </a:t>
            </a:r>
            <a:r>
              <a:rPr lang="es-ES" sz="3600">
                <a:solidFill>
                  <a:srgbClr val="f3f3f3"/>
                </a:solidFill>
                <a:latin typeface="Arial"/>
                <a:ea typeface="Arial"/>
              </a:rPr>
              <a:t>AYUDA </a:t>
            </a:r>
            <a:r>
              <a:rPr lang="es-ES" sz="3600">
                <a:solidFill>
                  <a:srgbClr val="00ffff"/>
                </a:solidFill>
                <a:latin typeface="Arial"/>
                <a:ea typeface="Arial"/>
              </a:rPr>
              <a:t>MSF?</a:t>
            </a:r>
            <a:endParaRPr/>
          </a:p>
        </p:txBody>
      </p:sp>
      <p:sp>
        <p:nvSpPr>
          <p:cNvPr id="214" name="TextShape 2"/>
          <p:cNvSpPr txBox="1"/>
          <p:nvPr/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Ayuda en África, América, Asia, Cáucaso, </a:t>
            </a:r>
            <a:endParaRPr/>
          </a:p>
          <a:p>
            <a:pPr>
              <a:lnSpc>
                <a:spcPct val="15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Europa,Oriente Próximo ,Oceanía etc…</a:t>
            </a:r>
            <a:endParaRPr/>
          </a:p>
          <a:p>
            <a:pPr>
              <a:lnSpc>
                <a:spcPct val="150000"/>
              </a:lnSpc>
            </a:pPr>
            <a:endParaRPr/>
          </a:p>
          <a:p>
            <a:pPr>
              <a:lnSpc>
                <a:spcPct val="150000"/>
              </a:lnSpc>
            </a:pP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Y</a:t>
            </a:r>
            <a:r>
              <a:rPr lang="es-ES" sz="3600">
                <a:solidFill>
                  <a:srgbClr val="00ffff"/>
                </a:solidFill>
                <a:latin typeface="Arial"/>
                <a:ea typeface="Arial"/>
              </a:rPr>
              <a:t> MUCHO </a:t>
            </a:r>
            <a:r>
              <a:rPr lang="es-ES" sz="3600">
                <a:solidFill>
                  <a:srgbClr val="f3f3f3"/>
                </a:solidFill>
                <a:latin typeface="Arial"/>
                <a:ea typeface="Arial"/>
              </a:rPr>
              <a:t>MAS</a:t>
            </a:r>
            <a:r>
              <a:rPr lang="es-ES" sz="3600">
                <a:solidFill>
                  <a:srgbClr val="00ffff"/>
                </a:solidFill>
                <a:latin typeface="Arial"/>
                <a:ea typeface="Arial"/>
              </a:rPr>
              <a:t> PAISES </a:t>
            </a:r>
            <a:r>
              <a:rPr lang="es-ES" sz="3600">
                <a:solidFill>
                  <a:srgbClr val="f3f3f3"/>
                </a:solidFill>
                <a:latin typeface="Arial"/>
                <a:ea typeface="Arial"/>
              </a:rPr>
              <a:t>DEL </a:t>
            </a:r>
            <a:r>
              <a:rPr lang="es-ES" sz="3600">
                <a:solidFill>
                  <a:srgbClr val="00ffff"/>
                </a:solidFill>
                <a:latin typeface="Arial"/>
                <a:ea typeface="Arial"/>
              </a:rPr>
              <a:t>MUNDO...</a:t>
            </a:r>
            <a:endParaRPr/>
          </a:p>
        </p:txBody>
      </p:sp>
      <p:pic>
        <p:nvPicPr>
          <p:cNvPr descr="" id="215" name="Shape 113"/>
          <p:cNvPicPr/>
          <p:nvPr/>
        </p:nvPicPr>
        <p:blipFill>
          <a:blip r:embed="rId1"/>
          <a:stretch>
            <a:fillRect/>
          </a:stretch>
        </p:blipFill>
        <p:spPr>
          <a:xfrm>
            <a:off x="6610320" y="2273400"/>
            <a:ext cx="2488680" cy="2293920"/>
          </a:xfrm>
          <a:prstGeom prst="rect">
            <a:avLst/>
          </a:prstGeom>
        </p:spPr>
      </p:pic>
    </p:spTree>
  </p:cSld>
  <p:timing>
    <p:tnLst>
      <p:par>
        <p:cTn dur="indefinite" id="37" nodeType="tmRoot" restart="never">
          <p:childTnLst>
            <p:seq>
              <p:cTn dur="indefinite" id="38" nodeType="mainSeq">
                <p:childTnLst>
                  <p:par>
                    <p:cTn fill="hold" id="39">
                      <p:stCondLst>
                        <p:cond delay="indefinite"/>
                      </p:stCondLst>
                      <p:childTnLst>
                        <p:par>
                          <p:cTn fill="hold" id="40">
                            <p:stCondLst>
                              <p:cond delay="0"/>
                            </p:stCondLst>
                            <p:childTnLst>
                              <p:par>
                                <p:cTn fill="hold" id="4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43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TextShape 1"/>
          <p:cNvSpPr txBox="1"/>
          <p:nvPr/>
        </p:nvSpPr>
        <p:spPr>
          <a:xfrm>
            <a:off x="457200" y="205920"/>
            <a:ext cx="7294680" cy="10605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0000"/>
                </a:solidFill>
                <a:latin typeface="Arial"/>
                <a:ea typeface="Arial"/>
              </a:rPr>
              <a:t>¿PORQUE VAMOS A AYUDAR ?</a:t>
            </a:r>
            <a:endParaRPr/>
          </a:p>
        </p:txBody>
      </p:sp>
      <p:sp>
        <p:nvSpPr>
          <p:cNvPr id="217" name="TextShape 2"/>
          <p:cNvSpPr txBox="1"/>
          <p:nvPr/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Para darle comida ,mantenerlos sanos,con higiene y con un hogar </a:t>
            </a:r>
            <a:endParaRPr/>
          </a:p>
          <a:p>
            <a:pPr>
              <a:lnSpc>
                <a:spcPct val="10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aunque solo sean cuatro paredes y un techo.Todos podemos ayudar. </a:t>
            </a:r>
            <a:endParaRPr/>
          </a:p>
        </p:txBody>
      </p:sp>
      <p:pic>
        <p:nvPicPr>
          <p:cNvPr descr="" id="218" name="Shape 120"/>
          <p:cNvPicPr/>
          <p:nvPr/>
        </p:nvPicPr>
        <p:blipFill>
          <a:blip r:embed="rId1"/>
          <a:stretch>
            <a:fillRect/>
          </a:stretch>
        </p:blipFill>
        <p:spPr>
          <a:xfrm>
            <a:off x="6262560" y="3033000"/>
            <a:ext cx="2423880" cy="2008440"/>
          </a:xfrm>
          <a:prstGeom prst="rect">
            <a:avLst/>
          </a:prstGeom>
        </p:spPr>
      </p:pic>
    </p:spTree>
  </p:cSld>
  <p:transition spd="slow">
    <p:push dir="r"/>
  </p:transition>
  <p:timing>
    <p:tnLst>
      <p:par>
        <p:cTn dur="indefinite" id="44" nodeType="tmRoot" restart="never">
          <p:childTnLst>
            <p:seq>
              <p:cTn dur="indefinite" id="45" nodeType="mainSeq">
                <p:childTnLst>
                  <p:par>
                    <p:cTn fill="hold" id="46">
                      <p:stCondLst>
                        <p:cond delay="indefinite"/>
                      </p:stCondLst>
                      <p:childTnLst>
                        <p:par>
                          <p:cTn fill="hold" id="47">
                            <p:stCondLst>
                              <p:cond delay="0"/>
                            </p:stCondLst>
                            <p:childTnLst>
                              <p:par>
                                <p:cTn fill="hold" id="4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5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1">
                            <p:stCondLst>
                              <p:cond delay="1000"/>
                            </p:stCondLst>
                            <p:childTnLst>
                              <p:par>
                                <p:cTn fill="hold" id="52" nodeType="after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5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54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extShape 1"/>
          <p:cNvSpPr txBox="1"/>
          <p:nvPr/>
        </p:nvSpPr>
        <p:spPr>
          <a:xfrm>
            <a:off x="457200" y="0"/>
            <a:ext cx="7731720" cy="106272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 </a:t>
            </a: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¿</a:t>
            </a:r>
            <a:r>
              <a:rPr lang="es-ES" sz="3600">
                <a:solidFill>
                  <a:srgbClr val="ff9900"/>
                </a:solidFill>
                <a:latin typeface="Arial"/>
                <a:ea typeface="Arial"/>
              </a:rPr>
              <a:t>QUE </a:t>
            </a:r>
            <a:r>
              <a:rPr lang="es-ES" sz="3600">
                <a:solidFill>
                  <a:srgbClr val="ffff00"/>
                </a:solidFill>
                <a:latin typeface="Arial"/>
                <a:ea typeface="Arial"/>
              </a:rPr>
              <a:t>QUEREMOS </a:t>
            </a:r>
            <a:r>
              <a:rPr lang="es-ES" sz="3600">
                <a:solidFill>
                  <a:srgbClr val="ff9900"/>
                </a:solidFill>
                <a:latin typeface="Arial"/>
                <a:ea typeface="Arial"/>
              </a:rPr>
              <a:t>CONSEGUIR? </a:t>
            </a:r>
            <a:endParaRPr/>
          </a:p>
        </p:txBody>
      </p:sp>
      <p:sp>
        <p:nvSpPr>
          <p:cNvPr id="220" name="TextShape 2"/>
          <p:cNvSpPr txBox="1"/>
          <p:nvPr/>
        </p:nvSpPr>
        <p:spPr>
          <a:xfrm>
            <a:off x="457200" y="1200240"/>
            <a:ext cx="822924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50000"/>
              </a:lnSpc>
            </a:pPr>
            <a:r>
              <a:rPr lang="es-ES" sz="3200">
                <a:solidFill>
                  <a:srgbClr val="ffffff"/>
                </a:solidFill>
                <a:latin typeface="Arial"/>
                <a:ea typeface="Arial"/>
              </a:rPr>
              <a:t>Lo que queremos conseguir es intentar donar dinero o juguetes a esta ong y hacer una liguilla de fútbol y de baile</a:t>
            </a:r>
            <a:endParaRPr/>
          </a:p>
        </p:txBody>
      </p:sp>
      <p:pic>
        <p:nvPicPr>
          <p:cNvPr descr="" id="221" name="Shape 127"/>
          <p:cNvPicPr/>
          <p:nvPr/>
        </p:nvPicPr>
        <p:blipFill>
          <a:blip r:embed="rId1"/>
          <a:stretch>
            <a:fillRect/>
          </a:stretch>
        </p:blipFill>
        <p:spPr>
          <a:xfrm>
            <a:off x="6244920" y="2872440"/>
            <a:ext cx="2675160" cy="1893600"/>
          </a:xfrm>
          <a:prstGeom prst="rect">
            <a:avLst/>
          </a:prstGeom>
        </p:spPr>
      </p:pic>
    </p:spTree>
  </p:cSld>
  <p:timing>
    <p:tnLst>
      <p:par>
        <p:cTn dur="indefinite" id="55" nodeType="tmRoot" restart="never">
          <p:childTnLst>
            <p:seq>
              <p:cTn dur="indefinite" id="56" nodeType="mainSeq">
                <p:childTnLst>
                  <p:par>
                    <p:cTn fill="hold" id="57">
                      <p:stCondLst>
                        <p:cond delay="indefinite"/>
                      </p:stCondLst>
                      <p:childTnLst>
                        <p:par>
                          <p:cTn fill="hold" id="58">
                            <p:stCondLst>
                              <p:cond delay="0"/>
                            </p:stCondLst>
                            <p:childTnLst>
                              <p:par>
                                <p:cTn fill="hold" id="59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61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62">
                      <p:stCondLst>
                        <p:cond delay="indefinite"/>
                      </p:stCondLst>
                      <p:childTnLst>
                        <p:par>
                          <p:cTn fill="hold" id="63">
                            <p:stCondLst>
                              <p:cond delay="0"/>
                            </p:stCondLst>
                            <p:childTnLst>
                              <p:par>
                                <p:cTn fill="hold" id="64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66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510840" y="402120"/>
            <a:ext cx="6879240" cy="857160"/>
          </a:xfrm>
          <a:prstGeom prst="rect">
            <a:avLst/>
          </a:prstGeom>
        </p:spPr>
        <p:txBody>
          <a:bodyPr anchor="b" bIns="91440" tIns="91440"/>
          <a:p>
            <a:pPr>
              <a:lnSpc>
                <a:spcPct val="100000"/>
              </a:lnSpc>
            </a:pPr>
            <a:r>
              <a:rPr lang="es-ES" sz="3600">
                <a:solidFill>
                  <a:srgbClr val="fff100"/>
                </a:solidFill>
                <a:latin typeface="Arial"/>
                <a:ea typeface="Arial"/>
              </a:rPr>
              <a:t>TAMBIÉN AYUDAN CONTRA LA LIBERTAD</a:t>
            </a:r>
            <a:endParaRPr/>
          </a:p>
        </p:txBody>
      </p:sp>
      <p:pic>
        <p:nvPicPr>
          <p:cNvPr descr="" id="223" name="Shape 133"/>
          <p:cNvPicPr/>
          <p:nvPr/>
        </p:nvPicPr>
        <p:blipFill>
          <a:blip r:embed="rId1"/>
          <a:stretch>
            <a:fillRect/>
          </a:stretch>
        </p:blipFill>
        <p:spPr>
          <a:xfrm>
            <a:off x="2515680" y="1539360"/>
            <a:ext cx="3540960" cy="2349720"/>
          </a:xfrm>
          <a:prstGeom prst="rect">
            <a:avLst/>
          </a:prstGeom>
        </p:spPr>
      </p:pic>
    </p:spTree>
  </p:cSld>
  <p:transition spd="slow">
    <p:push dir="l"/>
  </p:transition>
  <p:timing>
    <p:tnLst>
      <p:par>
        <p:cTn dur="indefinite" id="67" nodeType="tmRoot" restart="never">
          <p:childTnLst>
            <p:seq>
              <p:cTn dur="indefinite" id="68" nodeType="mainSeq">
                <p:childTnLst>
                  <p:par>
                    <p:cTn fill="hold" id="69">
                      <p:stCondLst>
                        <p:cond delay="indefinite"/>
                      </p:stCondLst>
                      <p:childTnLst>
                        <p:par>
                          <p:cTn fill="hold" id="70">
                            <p:stCondLst>
                              <p:cond delay="0"/>
                            </p:stCondLst>
                            <p:childTnLst>
                              <p:par>
                                <p:cTn fill="hold" id="71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73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74">
                      <p:stCondLst>
                        <p:cond delay="indefinite"/>
                      </p:stCondLst>
                      <p:childTnLst>
                        <p:par>
                          <p:cTn fill="hold" id="75">
                            <p:stCondLst>
                              <p:cond delay="0"/>
                            </p:stCondLst>
                            <p:childTnLst>
                              <p:par>
                                <p:cTn fill="hold" id="76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2100" fill="freeze" id="78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TextShape 1"/>
          <p:cNvSpPr txBox="1"/>
          <p:nvPr/>
        </p:nvSpPr>
        <p:spPr>
          <a:xfrm>
            <a:off x="98280" y="151560"/>
            <a:ext cx="8688600" cy="981000"/>
          </a:xfrm>
          <a:prstGeom prst="rect">
            <a:avLst/>
          </a:prstGeom>
        </p:spPr>
        <p:txBody>
          <a:bodyPr anchor="b" bIns="91440" tIns="91440"/>
          <a:p>
            <a:pPr algn="ctr">
              <a:lnSpc>
                <a:spcPct val="100000"/>
              </a:lnSpc>
            </a:pP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¿Como </a:t>
            </a:r>
            <a:r>
              <a:rPr lang="es-ES" sz="3600">
                <a:solidFill>
                  <a:srgbClr val="25d7a1"/>
                </a:solidFill>
                <a:latin typeface="Arial"/>
                <a:ea typeface="Arial"/>
              </a:rPr>
              <a:t>podemos</a:t>
            </a: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 contactar </a:t>
            </a:r>
            <a:r>
              <a:rPr lang="es-ES" sz="3600">
                <a:solidFill>
                  <a:srgbClr val="25d7a1"/>
                </a:solidFill>
                <a:latin typeface="Arial"/>
                <a:ea typeface="Arial"/>
              </a:rPr>
              <a:t>con</a:t>
            </a:r>
            <a:r>
              <a:rPr lang="es-ES" sz="3600">
                <a:solidFill>
                  <a:srgbClr val="ffffff"/>
                </a:solidFill>
                <a:latin typeface="Arial"/>
                <a:ea typeface="Arial"/>
              </a:rPr>
              <a:t> ellos ?</a:t>
            </a:r>
            <a:endParaRPr/>
          </a:p>
        </p:txBody>
      </p:sp>
      <p:sp>
        <p:nvSpPr>
          <p:cNvPr id="225" name="TextShape 2"/>
          <p:cNvSpPr txBox="1"/>
          <p:nvPr/>
        </p:nvSpPr>
        <p:spPr>
          <a:xfrm>
            <a:off x="212760" y="1200240"/>
            <a:ext cx="277596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50000"/>
              </a:lnSpc>
            </a:pPr>
            <a:r>
              <a:rPr lang="es-ES" sz="2800">
                <a:solidFill>
                  <a:srgbClr val="ffffff"/>
                </a:solidFill>
                <a:latin typeface="Arial"/>
                <a:ea typeface="Arial"/>
              </a:rPr>
              <a:t>POR TELÉFONO, POR CORREO ETC</a:t>
            </a:r>
            <a:endParaRPr/>
          </a:p>
        </p:txBody>
      </p:sp>
      <p:pic>
        <p:nvPicPr>
          <p:cNvPr descr="" id="226" name="Shape 140"/>
          <p:cNvPicPr/>
          <p:nvPr/>
        </p:nvPicPr>
        <p:blipFill>
          <a:blip r:embed="rId1"/>
          <a:stretch>
            <a:fillRect/>
          </a:stretch>
        </p:blipFill>
        <p:spPr>
          <a:xfrm>
            <a:off x="3037320" y="2041200"/>
            <a:ext cx="2657160" cy="1666440"/>
          </a:xfrm>
          <a:prstGeom prst="rect">
            <a:avLst/>
          </a:prstGeom>
        </p:spPr>
      </p:pic>
      <p:sp>
        <p:nvSpPr>
          <p:cNvPr id="227" name="TextShape 3"/>
          <p:cNvSpPr txBox="1"/>
          <p:nvPr/>
        </p:nvSpPr>
        <p:spPr>
          <a:xfrm>
            <a:off x="5743440" y="1416960"/>
            <a:ext cx="3170160" cy="3629880"/>
          </a:xfrm>
          <a:prstGeom prst="rect">
            <a:avLst/>
          </a:prstGeom>
        </p:spPr>
        <p:txBody>
          <a:bodyPr bIns="91440" tIns="91440"/>
          <a:p>
            <a:pPr>
              <a:lnSpc>
                <a:spcPct val="100000"/>
              </a:lnSpc>
            </a:pPr>
            <a:r>
              <a:rPr lang="es-ES" sz="320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s-ES" sz="3200">
                <a:solidFill>
                  <a:srgbClr val="000000"/>
                </a:solidFill>
                <a:latin typeface="Arial"/>
                <a:ea typeface="Arial"/>
              </a:rPr>
              <a:t>952 604 131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28" name="CustomShape 4"/>
          <p:cNvSpPr/>
          <p:nvPr/>
        </p:nvSpPr>
        <p:spPr>
          <a:xfrm>
            <a:off x="5272200" y="-178560"/>
            <a:ext cx="88560" cy="35280"/>
          </a:xfrm>
          <a:prstGeom prst="rect">
            <a:avLst>
              <a:gd fmla="val 50000" name="adj1"/>
              <a:gd fmla="val 50000" name="adj2"/>
            </a:avLst>
          </a:prstGeom>
          <a:solidFill>
            <a:srgbClr val="eeece1"/>
          </a:solidFill>
          <a:ln w="19080">
            <a:solidFill>
              <a:srgbClr val="1f497d"/>
            </a:solidFill>
            <a:round/>
          </a:ln>
        </p:spPr>
      </p:sp>
    </p:spTree>
  </p:cSld>
  <p:transition spd="slow">
    <p:fade/>
  </p:transition>
  <p:timing>
    <p:tnLst>
      <p:par>
        <p:cTn dur="indefinite" id="79" nodeType="tmRoot" restart="never">
          <p:childTnLst>
            <p:seq>
              <p:cTn dur="indefinite" id="80" nodeType="mainSeq">
                <p:childTnLst>
                  <p:par>
                    <p:cTn fill="hold" id="81">
                      <p:stCondLst>
                        <p:cond delay="indefinite"/>
                      </p:stCondLst>
                      <p:childTnLst>
                        <p:par>
                          <p:cTn fill="hold" id="82">
                            <p:stCondLst>
                              <p:cond delay="0"/>
                            </p:stCondLst>
                            <p:childTnLst>
                              <p:par>
                                <p:cTn fill="hold" id="8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85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6">
                      <p:stCondLst>
                        <p:cond delay="indefinite"/>
                      </p:stCondLst>
                      <p:childTnLst>
                        <p:par>
                          <p:cTn fill="hold" id="87">
                            <p:stCondLst>
                              <p:cond delay="0"/>
                            </p:stCondLst>
                            <p:childTnLst>
                              <p:par>
                                <p:cTn fill="hold" id="88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8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9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91">
                      <p:stCondLst>
                        <p:cond delay="indefinite"/>
                      </p:stCondLst>
                      <p:childTnLst>
                        <p:par>
                          <p:cTn fill="hold" id="92">
                            <p:stCondLst>
                              <p:cond delay="0"/>
                            </p:stCondLst>
                            <p:childTnLst>
                              <p:par>
                                <p:cTn fill="hold" id="93" nodeType="clickEffect" presetClass="entr" presetID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dur="1000" fill="freeze" id="95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